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521fdc215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8ebc452254de4"/>
  </p:sldMasterIdLst>
  <p:sldIdLst>
    <p:sldId xmlns:r="http://schemas.openxmlformats.org/officeDocument/2006/relationships" id="256" r:id="R2a85cdec93234483"/>
    <p:sldId xmlns:r="http://schemas.openxmlformats.org/officeDocument/2006/relationships" id="257" r:id="R78ab9cc004d7426c"/>
    <p:sldId xmlns:r="http://schemas.openxmlformats.org/officeDocument/2006/relationships" id="258" r:id="Rfe5e6b970e84473d"/>
    <p:sldId xmlns:r="http://schemas.openxmlformats.org/officeDocument/2006/relationships" id="259" r:id="R1f27bfd5e6b64491"/>
    <p:sldId xmlns:r="http://schemas.openxmlformats.org/officeDocument/2006/relationships" id="260" r:id="R2431125283314085"/>
    <p:sldId xmlns:r="http://schemas.openxmlformats.org/officeDocument/2006/relationships" id="261" r:id="Rccfe79c43617480b"/>
    <p:sldId xmlns:r="http://schemas.openxmlformats.org/officeDocument/2006/relationships" id="262" r:id="R8bf1570ece3749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8ebc452254de4" /><Relationship Type="http://schemas.openxmlformats.org/officeDocument/2006/relationships/slide" Target="/ppt/slides/slide1.xml" Id="R2a85cdec93234483" /><Relationship Type="http://schemas.openxmlformats.org/officeDocument/2006/relationships/slide" Target="/ppt/slides/slide2.xml" Id="R78ab9cc004d7426c" /><Relationship Type="http://schemas.openxmlformats.org/officeDocument/2006/relationships/slide" Target="/ppt/slides/slide3.xml" Id="Rfe5e6b970e84473d" /><Relationship Type="http://schemas.openxmlformats.org/officeDocument/2006/relationships/slide" Target="/ppt/slides/slide4.xml" Id="R1f27bfd5e6b64491" /><Relationship Type="http://schemas.openxmlformats.org/officeDocument/2006/relationships/slide" Target="/ppt/slides/slide5.xml" Id="R2431125283314085" /><Relationship Type="http://schemas.openxmlformats.org/officeDocument/2006/relationships/slide" Target="/ppt/slides/slide6.xml" Id="Rccfe79c43617480b" /><Relationship Type="http://schemas.openxmlformats.org/officeDocument/2006/relationships/slide" Target="/ppt/slides/slide7.xml" Id="R8bf1570ece3749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fffd2806646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443dc1a54224" /><Relationship Type="http://schemas.openxmlformats.org/officeDocument/2006/relationships/theme" Target="/ppt/slideMasters/theme/theme1.xml" Id="R438892ea8a80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7443dc1a5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bd92e17f2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994cfcad249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69934e1e1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ee22a4c5a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110b5f468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b0d89894346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bc47b33d741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MIGLA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MIGLA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MIKJEL ØSTERVOLD GRØNSTØL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926 317 083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MIGLA AS</a:t>
            </a:r>
          </a:p>
        </p:txBody>
      </p:sp>
    </p:spTree>
  </p:cSld>
  <p:clrMapOvr>
    <a:masterClrMapping xmlns:a="http://schemas.openxmlformats.org/drawingml/2006/main"/>
  </p:clrMapOvr>
</p:sld>
</file>