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fc54753fe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cd4d564ee4c8e"/>
  </p:sldMasterIdLst>
  <p:sldIdLst>
    <p:sldId xmlns:r="http://schemas.openxmlformats.org/officeDocument/2006/relationships" id="256" r:id="R42e3a4ae12c64568"/>
    <p:sldId xmlns:r="http://schemas.openxmlformats.org/officeDocument/2006/relationships" id="257" r:id="Rd1797e14c2bc4b81"/>
    <p:sldId xmlns:r="http://schemas.openxmlformats.org/officeDocument/2006/relationships" id="258" r:id="R33c2fef58f674c7f"/>
    <p:sldId xmlns:r="http://schemas.openxmlformats.org/officeDocument/2006/relationships" id="259" r:id="Rd86ffe170f174e51"/>
    <p:sldId xmlns:r="http://schemas.openxmlformats.org/officeDocument/2006/relationships" id="260" r:id="Rea52064349294dd3"/>
    <p:sldId xmlns:r="http://schemas.openxmlformats.org/officeDocument/2006/relationships" id="261" r:id="R9a32352fa9944146"/>
    <p:sldId xmlns:r="http://schemas.openxmlformats.org/officeDocument/2006/relationships" id="262" r:id="Rb2b16b5486cd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d4d564ee4c8e" /><Relationship Type="http://schemas.openxmlformats.org/officeDocument/2006/relationships/slide" Target="/ppt/slides/slide1.xml" Id="R42e3a4ae12c64568" /><Relationship Type="http://schemas.openxmlformats.org/officeDocument/2006/relationships/slide" Target="/ppt/slides/slide2.xml" Id="Rd1797e14c2bc4b81" /><Relationship Type="http://schemas.openxmlformats.org/officeDocument/2006/relationships/slide" Target="/ppt/slides/slide3.xml" Id="R33c2fef58f674c7f" /><Relationship Type="http://schemas.openxmlformats.org/officeDocument/2006/relationships/slide" Target="/ppt/slides/slide4.xml" Id="Rd86ffe170f174e51" /><Relationship Type="http://schemas.openxmlformats.org/officeDocument/2006/relationships/slide" Target="/ppt/slides/slide5.xml" Id="Rea52064349294dd3" /><Relationship Type="http://schemas.openxmlformats.org/officeDocument/2006/relationships/slide" Target="/ppt/slides/slide6.xml" Id="R9a32352fa9944146" /><Relationship Type="http://schemas.openxmlformats.org/officeDocument/2006/relationships/slide" Target="/ppt/slides/slide7.xml" Id="Rb2b16b5486cd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5ccc0b6f3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383d51c524360" /><Relationship Type="http://schemas.openxmlformats.org/officeDocument/2006/relationships/theme" Target="/ppt/slideMasters/theme/theme1.xml" Id="R5df50b95709d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383d51c52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9a03baa3149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137c00d73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61130b85c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b7f88c3b4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3143914974e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91b412c664c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ac14b281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S-T-A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S-T-A HOLDING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TORKJELL GRØNSTØL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Sæbøvegen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