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717af3c5924a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cbb7ac60cd421a"/>
  </p:sldMasterIdLst>
  <p:sldIdLst>
    <p:sldId xmlns:r="http://schemas.openxmlformats.org/officeDocument/2006/relationships" id="256" r:id="R7c04b45e5b2d4e90"/>
    <p:sldId xmlns:r="http://schemas.openxmlformats.org/officeDocument/2006/relationships" id="257" r:id="R75369770e11c40bc"/>
    <p:sldId xmlns:r="http://schemas.openxmlformats.org/officeDocument/2006/relationships" id="258" r:id="Rf6bc8a80290d4ebb"/>
    <p:sldId xmlns:r="http://schemas.openxmlformats.org/officeDocument/2006/relationships" id="259" r:id="R390ee968ecd94403"/>
    <p:sldId xmlns:r="http://schemas.openxmlformats.org/officeDocument/2006/relationships" id="260" r:id="R3de3166b93274762"/>
    <p:sldId xmlns:r="http://schemas.openxmlformats.org/officeDocument/2006/relationships" id="261" r:id="R51d44ba8af72455d"/>
    <p:sldId xmlns:r="http://schemas.openxmlformats.org/officeDocument/2006/relationships" id="262" r:id="R561d6cdfecbd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cbb7ac60cd421a" /><Relationship Type="http://schemas.openxmlformats.org/officeDocument/2006/relationships/slide" Target="/ppt/slides/slide1.xml" Id="R7c04b45e5b2d4e90" /><Relationship Type="http://schemas.openxmlformats.org/officeDocument/2006/relationships/slide" Target="/ppt/slides/slide2.xml" Id="R75369770e11c40bc" /><Relationship Type="http://schemas.openxmlformats.org/officeDocument/2006/relationships/slide" Target="/ppt/slides/slide3.xml" Id="Rf6bc8a80290d4ebb" /><Relationship Type="http://schemas.openxmlformats.org/officeDocument/2006/relationships/slide" Target="/ppt/slides/slide4.xml" Id="R390ee968ecd94403" /><Relationship Type="http://schemas.openxmlformats.org/officeDocument/2006/relationships/slide" Target="/ppt/slides/slide5.xml" Id="R3de3166b93274762" /><Relationship Type="http://schemas.openxmlformats.org/officeDocument/2006/relationships/slide" Target="/ppt/slides/slide6.xml" Id="R51d44ba8af72455d" /><Relationship Type="http://schemas.openxmlformats.org/officeDocument/2006/relationships/slide" Target="/ppt/slides/slide7.xml" Id="R561d6cdfecbd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5357e73a79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9473ccfa5424d" /><Relationship Type="http://schemas.openxmlformats.org/officeDocument/2006/relationships/theme" Target="/ppt/slideMasters/theme/theme1.xml" Id="R549fed089bf64d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d9473ccfa542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f1270e56c42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528eac1f145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b47a7c76545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461a906bf48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018c53e5340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aaa1d28f345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c73d2c5ab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HILDING HAGEN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HILDING HAGEN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3 501 191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92 433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127 620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654 202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HILDING ANDREASSEN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926 317 539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HILDING HAGEN BYGG AS</a:t>
            </a:r>
          </a:p>
        </p:txBody>
      </p:sp>
    </p:spTree>
  </p:cSld>
  <p:clrMapOvr>
    <a:masterClrMapping xmlns:a="http://schemas.openxmlformats.org/drawingml/2006/main"/>
  </p:clrMapOvr>
</p:sld>
</file>