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0edd85c5fc0413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0a324287e5549b2"/>
  </p:sldMasterIdLst>
  <p:sldIdLst>
    <p:sldId xmlns:r="http://schemas.openxmlformats.org/officeDocument/2006/relationships" id="256" r:id="R842d462912a34631"/>
    <p:sldId xmlns:r="http://schemas.openxmlformats.org/officeDocument/2006/relationships" id="257" r:id="R87f5500fdbd44185"/>
    <p:sldId xmlns:r="http://schemas.openxmlformats.org/officeDocument/2006/relationships" id="258" r:id="Rcb34f5c5d98e4ce0"/>
    <p:sldId xmlns:r="http://schemas.openxmlformats.org/officeDocument/2006/relationships" id="259" r:id="R6254b3e3b9dd4ff4"/>
    <p:sldId xmlns:r="http://schemas.openxmlformats.org/officeDocument/2006/relationships" id="260" r:id="R1f97260876074f42"/>
    <p:sldId xmlns:r="http://schemas.openxmlformats.org/officeDocument/2006/relationships" id="261" r:id="R9fd0bcc8ad7d40b7"/>
    <p:sldId xmlns:r="http://schemas.openxmlformats.org/officeDocument/2006/relationships" id="262" r:id="R5453d840fc8b435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a324287e5549b2" /><Relationship Type="http://schemas.openxmlformats.org/officeDocument/2006/relationships/slide" Target="/ppt/slides/slide1.xml" Id="R842d462912a34631" /><Relationship Type="http://schemas.openxmlformats.org/officeDocument/2006/relationships/slide" Target="/ppt/slides/slide2.xml" Id="R87f5500fdbd44185" /><Relationship Type="http://schemas.openxmlformats.org/officeDocument/2006/relationships/slide" Target="/ppt/slides/slide3.xml" Id="Rcb34f5c5d98e4ce0" /><Relationship Type="http://schemas.openxmlformats.org/officeDocument/2006/relationships/slide" Target="/ppt/slides/slide4.xml" Id="R6254b3e3b9dd4ff4" /><Relationship Type="http://schemas.openxmlformats.org/officeDocument/2006/relationships/slide" Target="/ppt/slides/slide5.xml" Id="R1f97260876074f42" /><Relationship Type="http://schemas.openxmlformats.org/officeDocument/2006/relationships/slide" Target="/ppt/slides/slide6.xml" Id="R9fd0bcc8ad7d40b7" /><Relationship Type="http://schemas.openxmlformats.org/officeDocument/2006/relationships/slide" Target="/ppt/slides/slide7.xml" Id="R5453d840fc8b435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c4a59d812046b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7d11c46c694b9e" /><Relationship Type="http://schemas.openxmlformats.org/officeDocument/2006/relationships/theme" Target="/ppt/slideMasters/theme/theme1.xml" Id="R4cc3dbb5a3694f0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37d11c46c694b9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0756b3ea064f3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44f83467e547c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b10fdf647d4b5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367e0ecef74b6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0a949dac92413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7b9e14112d428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468530e54b4f1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PANOV CO.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PANOV CO.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PANOV CO. AS ble etablert [år] og holder til i Bærums Verk.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PANOV CO.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PANOV CO.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PANOV CO.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−20 923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−3 031 335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−4 659 352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1 236 698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PANOV CO.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POLUPANOV MAKSIM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PANOV CO.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Helsethagan 35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1353 Bærums Verk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926 317 571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PANOV CO. AS</a:t>
            </a:r>
          </a:p>
        </p:txBody>
      </p:sp>
    </p:spTree>
  </p:cSld>
  <p:clrMapOvr>
    <a:masterClrMapping xmlns:a="http://schemas.openxmlformats.org/drawingml/2006/main"/>
  </p:clrMapOvr>
</p:sld>
</file>