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5d014950f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d5125c36e46c4"/>
  </p:sldMasterIdLst>
  <p:sldIdLst>
    <p:sldId xmlns:r="http://schemas.openxmlformats.org/officeDocument/2006/relationships" id="256" r:id="R748a584824a1428b"/>
    <p:sldId xmlns:r="http://schemas.openxmlformats.org/officeDocument/2006/relationships" id="257" r:id="Ra955603768ed4af7"/>
    <p:sldId xmlns:r="http://schemas.openxmlformats.org/officeDocument/2006/relationships" id="258" r:id="R745873dd09e84cba"/>
    <p:sldId xmlns:r="http://schemas.openxmlformats.org/officeDocument/2006/relationships" id="259" r:id="Rb90ca5556ee94609"/>
    <p:sldId xmlns:r="http://schemas.openxmlformats.org/officeDocument/2006/relationships" id="260" r:id="R976eeed9dc064334"/>
    <p:sldId xmlns:r="http://schemas.openxmlformats.org/officeDocument/2006/relationships" id="261" r:id="Rde3807fc10ec432b"/>
    <p:sldId xmlns:r="http://schemas.openxmlformats.org/officeDocument/2006/relationships" id="262" r:id="R20fd3079f669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d5125c36e46c4" /><Relationship Type="http://schemas.openxmlformats.org/officeDocument/2006/relationships/slide" Target="/ppt/slides/slide1.xml" Id="R748a584824a1428b" /><Relationship Type="http://schemas.openxmlformats.org/officeDocument/2006/relationships/slide" Target="/ppt/slides/slide2.xml" Id="Ra955603768ed4af7" /><Relationship Type="http://schemas.openxmlformats.org/officeDocument/2006/relationships/slide" Target="/ppt/slides/slide3.xml" Id="R745873dd09e84cba" /><Relationship Type="http://schemas.openxmlformats.org/officeDocument/2006/relationships/slide" Target="/ppt/slides/slide4.xml" Id="Rb90ca5556ee94609" /><Relationship Type="http://schemas.openxmlformats.org/officeDocument/2006/relationships/slide" Target="/ppt/slides/slide5.xml" Id="R976eeed9dc064334" /><Relationship Type="http://schemas.openxmlformats.org/officeDocument/2006/relationships/slide" Target="/ppt/slides/slide6.xml" Id="Rde3807fc10ec432b" /><Relationship Type="http://schemas.openxmlformats.org/officeDocument/2006/relationships/slide" Target="/ppt/slides/slide7.xml" Id="R20fd3079f669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e8eecbc36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9c9087424925" /><Relationship Type="http://schemas.openxmlformats.org/officeDocument/2006/relationships/theme" Target="/ppt/slideMasters/theme/theme1.xml" Id="R68bab4085c4c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29c908742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23224685b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d8b2f851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f1e966c4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363b8469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1c7f7d2a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1e2602de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bcedfdd2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BELLISSIMA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BELLISSIMA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718 321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TAVANO ROSARIO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Lundetunet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info@meruzzi.no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926 319 930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