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043212b1ea41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39d8a3ef564be8"/>
  </p:sldMasterIdLst>
  <p:sldIdLst>
    <p:sldId xmlns:r="http://schemas.openxmlformats.org/officeDocument/2006/relationships" id="256" r:id="Ra1fd727c9306432d"/>
    <p:sldId xmlns:r="http://schemas.openxmlformats.org/officeDocument/2006/relationships" id="257" r:id="R7e5433d4b6074449"/>
    <p:sldId xmlns:r="http://schemas.openxmlformats.org/officeDocument/2006/relationships" id="258" r:id="R4d09b2cceab34cb4"/>
    <p:sldId xmlns:r="http://schemas.openxmlformats.org/officeDocument/2006/relationships" id="259" r:id="R3ff45a99426c4951"/>
    <p:sldId xmlns:r="http://schemas.openxmlformats.org/officeDocument/2006/relationships" id="260" r:id="Rb836479ee67c4394"/>
    <p:sldId xmlns:r="http://schemas.openxmlformats.org/officeDocument/2006/relationships" id="261" r:id="R7e40f50e1e224a1f"/>
    <p:sldId xmlns:r="http://schemas.openxmlformats.org/officeDocument/2006/relationships" id="262" r:id="R3dd45fd6cdeb46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9d8a3ef564be8" /><Relationship Type="http://schemas.openxmlformats.org/officeDocument/2006/relationships/slide" Target="/ppt/slides/slide1.xml" Id="Ra1fd727c9306432d" /><Relationship Type="http://schemas.openxmlformats.org/officeDocument/2006/relationships/slide" Target="/ppt/slides/slide2.xml" Id="R7e5433d4b6074449" /><Relationship Type="http://schemas.openxmlformats.org/officeDocument/2006/relationships/slide" Target="/ppt/slides/slide3.xml" Id="R4d09b2cceab34cb4" /><Relationship Type="http://schemas.openxmlformats.org/officeDocument/2006/relationships/slide" Target="/ppt/slides/slide4.xml" Id="R3ff45a99426c4951" /><Relationship Type="http://schemas.openxmlformats.org/officeDocument/2006/relationships/slide" Target="/ppt/slides/slide5.xml" Id="Rb836479ee67c4394" /><Relationship Type="http://schemas.openxmlformats.org/officeDocument/2006/relationships/slide" Target="/ppt/slides/slide6.xml" Id="R7e40f50e1e224a1f" /><Relationship Type="http://schemas.openxmlformats.org/officeDocument/2006/relationships/slide" Target="/ppt/slides/slide7.xml" Id="R3dd45fd6cdeb46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68b707073f4e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8e43016ab46bc" /><Relationship Type="http://schemas.openxmlformats.org/officeDocument/2006/relationships/theme" Target="/ppt/slideMasters/theme/theme1.xml" Id="Rb62749ae0ad442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88e43016ab46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523810b6e43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caf4d778545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58837084b41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994de36b44b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b9234fa3449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4304638ba4d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07a57a8b444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TINDSLETT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TINDSLETT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TINDSLETT EIENDOM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TINDSLETT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TINDSLETT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TINDSLETT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5 860 507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TINDSLETT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MELBY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TINDSLETT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TINDSLETT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Linda Melby, Løkkenvegen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7657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926 320 149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TINDSLETT EIENDOM AS</a:t>
            </a:r>
          </a:p>
        </p:txBody>
      </p:sp>
    </p:spTree>
  </p:cSld>
  <p:clrMapOvr>
    <a:masterClrMapping xmlns:a="http://schemas.openxmlformats.org/drawingml/2006/main"/>
  </p:clrMapOvr>
</p:sld>
</file>