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01ad9a8a1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07535a1eb43db"/>
  </p:sldMasterIdLst>
  <p:sldIdLst>
    <p:sldId xmlns:r="http://schemas.openxmlformats.org/officeDocument/2006/relationships" id="256" r:id="R282295d6fb6f4474"/>
    <p:sldId xmlns:r="http://schemas.openxmlformats.org/officeDocument/2006/relationships" id="257" r:id="Reab9862ab3be43ef"/>
    <p:sldId xmlns:r="http://schemas.openxmlformats.org/officeDocument/2006/relationships" id="258" r:id="R6e9ab17b928749ea"/>
    <p:sldId xmlns:r="http://schemas.openxmlformats.org/officeDocument/2006/relationships" id="259" r:id="R16a30371591e46e5"/>
    <p:sldId xmlns:r="http://schemas.openxmlformats.org/officeDocument/2006/relationships" id="260" r:id="Rdd69a798c5264c2d"/>
    <p:sldId xmlns:r="http://schemas.openxmlformats.org/officeDocument/2006/relationships" id="261" r:id="R95a5be7224d4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07535a1eb43db" /><Relationship Type="http://schemas.openxmlformats.org/officeDocument/2006/relationships/slide" Target="/ppt/slides/slide1.xml" Id="R282295d6fb6f4474" /><Relationship Type="http://schemas.openxmlformats.org/officeDocument/2006/relationships/slide" Target="/ppt/slides/slide2.xml" Id="Reab9862ab3be43ef" /><Relationship Type="http://schemas.openxmlformats.org/officeDocument/2006/relationships/slide" Target="/ppt/slides/slide3.xml" Id="R6e9ab17b928749ea" /><Relationship Type="http://schemas.openxmlformats.org/officeDocument/2006/relationships/slide" Target="/ppt/slides/slide4.xml" Id="R16a30371591e46e5" /><Relationship Type="http://schemas.openxmlformats.org/officeDocument/2006/relationships/slide" Target="/ppt/slides/slide5.xml" Id="Rdd69a798c5264c2d" /><Relationship Type="http://schemas.openxmlformats.org/officeDocument/2006/relationships/slide" Target="/ppt/slides/slide6.xml" Id="R95a5be7224d4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edc4393af44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df8805f5c40f2" /><Relationship Type="http://schemas.openxmlformats.org/officeDocument/2006/relationships/theme" Target="/ppt/slideMasters/theme/theme1.xml" Id="R7fb533b131a74c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df8805f5c40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dede3201f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769021976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9a4745ae742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b867769ae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14396df3a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17f52607a4a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Unn Bjørge, Bestumveien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 INVEST AS</a:t>
            </a:r>
          </a:p>
        </p:txBody>
      </p:sp>
    </p:spTree>
  </p:cSld>
  <p:clrMapOvr>
    <a:masterClrMapping xmlns:a="http://schemas.openxmlformats.org/drawingml/2006/main"/>
  </p:clrMapOvr>
</p:sld>
</file>