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8c0912243d49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b1066a5f5048db"/>
  </p:sldMasterIdLst>
  <p:sldIdLst>
    <p:sldId xmlns:r="http://schemas.openxmlformats.org/officeDocument/2006/relationships" id="256" r:id="R45b438e8b0fa4090"/>
    <p:sldId xmlns:r="http://schemas.openxmlformats.org/officeDocument/2006/relationships" id="257" r:id="Rf867e7c495a74fa8"/>
    <p:sldId xmlns:r="http://schemas.openxmlformats.org/officeDocument/2006/relationships" id="258" r:id="R82ead8723ea943af"/>
    <p:sldId xmlns:r="http://schemas.openxmlformats.org/officeDocument/2006/relationships" id="259" r:id="R249b4da567484986"/>
    <p:sldId xmlns:r="http://schemas.openxmlformats.org/officeDocument/2006/relationships" id="260" r:id="R5716c891182e4d2a"/>
    <p:sldId xmlns:r="http://schemas.openxmlformats.org/officeDocument/2006/relationships" id="261" r:id="R67806d0862c74ec0"/>
    <p:sldId xmlns:r="http://schemas.openxmlformats.org/officeDocument/2006/relationships" id="262" r:id="R603022784b6343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1066a5f5048db" /><Relationship Type="http://schemas.openxmlformats.org/officeDocument/2006/relationships/slide" Target="/ppt/slides/slide1.xml" Id="R45b438e8b0fa4090" /><Relationship Type="http://schemas.openxmlformats.org/officeDocument/2006/relationships/slide" Target="/ppt/slides/slide2.xml" Id="Rf867e7c495a74fa8" /><Relationship Type="http://schemas.openxmlformats.org/officeDocument/2006/relationships/slide" Target="/ppt/slides/slide3.xml" Id="R82ead8723ea943af" /><Relationship Type="http://schemas.openxmlformats.org/officeDocument/2006/relationships/slide" Target="/ppt/slides/slide4.xml" Id="R249b4da567484986" /><Relationship Type="http://schemas.openxmlformats.org/officeDocument/2006/relationships/slide" Target="/ppt/slides/slide5.xml" Id="R5716c891182e4d2a" /><Relationship Type="http://schemas.openxmlformats.org/officeDocument/2006/relationships/slide" Target="/ppt/slides/slide6.xml" Id="R67806d0862c74ec0" /><Relationship Type="http://schemas.openxmlformats.org/officeDocument/2006/relationships/slide" Target="/ppt/slides/slide7.xml" Id="R603022784b6343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fadba8e7a04a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c1888af4d4294" /><Relationship Type="http://schemas.openxmlformats.org/officeDocument/2006/relationships/theme" Target="/ppt/slideMasters/theme/theme1.xml" Id="Red3069c8e0fd41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7c1888af4d42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8b195a8af4d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a52f7e6ec49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475e46ea94d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b5be7005a49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b512b7df840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893e40c6f48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da4f7b15c44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PKLIED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PKLIED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22 062 072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22 986 501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LIED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Christian Lied, Bleikerfaret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926 324 462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