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502a472fb043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9ec599e0464fc6"/>
  </p:sldMasterIdLst>
  <p:sldIdLst>
    <p:sldId xmlns:r="http://schemas.openxmlformats.org/officeDocument/2006/relationships" id="256" r:id="Rd41e828b41634651"/>
    <p:sldId xmlns:r="http://schemas.openxmlformats.org/officeDocument/2006/relationships" id="257" r:id="Re1dfcd6fae0c4c71"/>
    <p:sldId xmlns:r="http://schemas.openxmlformats.org/officeDocument/2006/relationships" id="258" r:id="Reec341e3805246be"/>
    <p:sldId xmlns:r="http://schemas.openxmlformats.org/officeDocument/2006/relationships" id="259" r:id="R9c20a1aafa1d44ce"/>
    <p:sldId xmlns:r="http://schemas.openxmlformats.org/officeDocument/2006/relationships" id="260" r:id="R3055e67ed70e4fe4"/>
    <p:sldId xmlns:r="http://schemas.openxmlformats.org/officeDocument/2006/relationships" id="261" r:id="R131709560c7c4d7a"/>
    <p:sldId xmlns:r="http://schemas.openxmlformats.org/officeDocument/2006/relationships" id="262" r:id="R190d90ab41c345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9ec599e0464fc6" /><Relationship Type="http://schemas.openxmlformats.org/officeDocument/2006/relationships/slide" Target="/ppt/slides/slide1.xml" Id="Rd41e828b41634651" /><Relationship Type="http://schemas.openxmlformats.org/officeDocument/2006/relationships/slide" Target="/ppt/slides/slide2.xml" Id="Re1dfcd6fae0c4c71" /><Relationship Type="http://schemas.openxmlformats.org/officeDocument/2006/relationships/slide" Target="/ppt/slides/slide3.xml" Id="Reec341e3805246be" /><Relationship Type="http://schemas.openxmlformats.org/officeDocument/2006/relationships/slide" Target="/ppt/slides/slide4.xml" Id="R9c20a1aafa1d44ce" /><Relationship Type="http://schemas.openxmlformats.org/officeDocument/2006/relationships/slide" Target="/ppt/slides/slide5.xml" Id="R3055e67ed70e4fe4" /><Relationship Type="http://schemas.openxmlformats.org/officeDocument/2006/relationships/slide" Target="/ppt/slides/slide6.xml" Id="R131709560c7c4d7a" /><Relationship Type="http://schemas.openxmlformats.org/officeDocument/2006/relationships/slide" Target="/ppt/slides/slide7.xml" Id="R190d90ab41c345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2ff17ce54a42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ba4478479423b" /><Relationship Type="http://schemas.openxmlformats.org/officeDocument/2006/relationships/theme" Target="/ppt/slideMasters/theme/theme1.xml" Id="Rf17f84aaa03648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dba447847942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35354608247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81b9526dd45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138b343f343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9c317e9a443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e9424392b4b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b03fb31b04f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d51549c6a49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KLARA OLAVA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KLARA OLAVA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KLARA OLAVA HOLDING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KLARA OLAVA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KLARA OLAVA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KLARA OLAVA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1 509 917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2 390 716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KLARA OLAVA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MARCUS GJERMUNDSHAUG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ØSTERVOLD GRØNSTØL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KLARA OLAVA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Haneborg alle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1463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926 328 344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KLARA OLAVA HOLDING AS</a:t>
            </a:r>
          </a:p>
        </p:txBody>
      </p:sp>
    </p:spTree>
  </p:cSld>
  <p:clrMapOvr>
    <a:masterClrMapping xmlns:a="http://schemas.openxmlformats.org/drawingml/2006/main"/>
  </p:clrMapOvr>
</p:sld>
</file>