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41652646a549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2f7929a1a24f73"/>
  </p:sldMasterIdLst>
  <p:sldIdLst>
    <p:sldId xmlns:r="http://schemas.openxmlformats.org/officeDocument/2006/relationships" id="256" r:id="R4fa1b778e8a8403e"/>
    <p:sldId xmlns:r="http://schemas.openxmlformats.org/officeDocument/2006/relationships" id="257" r:id="R19fae555ce784239"/>
    <p:sldId xmlns:r="http://schemas.openxmlformats.org/officeDocument/2006/relationships" id="258" r:id="R5192615b1a6c4416"/>
    <p:sldId xmlns:r="http://schemas.openxmlformats.org/officeDocument/2006/relationships" id="259" r:id="R29cd082b76be46e9"/>
    <p:sldId xmlns:r="http://schemas.openxmlformats.org/officeDocument/2006/relationships" id="260" r:id="Rfdbf36b8c6764a9a"/>
    <p:sldId xmlns:r="http://schemas.openxmlformats.org/officeDocument/2006/relationships" id="261" r:id="Ra1b47f1d986d473c"/>
    <p:sldId xmlns:r="http://schemas.openxmlformats.org/officeDocument/2006/relationships" id="262" r:id="R754fa376ce1348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2f7929a1a24f73" /><Relationship Type="http://schemas.openxmlformats.org/officeDocument/2006/relationships/slide" Target="/ppt/slides/slide1.xml" Id="R4fa1b778e8a8403e" /><Relationship Type="http://schemas.openxmlformats.org/officeDocument/2006/relationships/slide" Target="/ppt/slides/slide2.xml" Id="R19fae555ce784239" /><Relationship Type="http://schemas.openxmlformats.org/officeDocument/2006/relationships/slide" Target="/ppt/slides/slide3.xml" Id="R5192615b1a6c4416" /><Relationship Type="http://schemas.openxmlformats.org/officeDocument/2006/relationships/slide" Target="/ppt/slides/slide4.xml" Id="R29cd082b76be46e9" /><Relationship Type="http://schemas.openxmlformats.org/officeDocument/2006/relationships/slide" Target="/ppt/slides/slide5.xml" Id="Rfdbf36b8c6764a9a" /><Relationship Type="http://schemas.openxmlformats.org/officeDocument/2006/relationships/slide" Target="/ppt/slides/slide6.xml" Id="Ra1b47f1d986d473c" /><Relationship Type="http://schemas.openxmlformats.org/officeDocument/2006/relationships/slide" Target="/ppt/slides/slide7.xml" Id="R754fa376ce1348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4ed8f86b841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0081dd3b54683" /><Relationship Type="http://schemas.openxmlformats.org/officeDocument/2006/relationships/theme" Target="/ppt/slideMasters/theme/theme1.xml" Id="R0abf39fcab1c44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00081dd3b546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5c645c86f43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8c1604ee94f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e023ae98440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14a2dcb0445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63ff358ca46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75caef4c542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2e496e32241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FIFTH GENERATION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FIFTH GENERATION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FIFTH GENERATION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FIFTH GENERATION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FIFTH GENERATION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FIFTH GENERATION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747 565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3 861 166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8 385 131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FIFTH GENERATION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GENERALS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FIFTH GENERATION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Velliveien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926 329 413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FIFTH GENERATION AS</a:t>
            </a:r>
          </a:p>
        </p:txBody>
      </p:sp>
    </p:spTree>
  </p:cSld>
  <p:clrMapOvr>
    <a:masterClrMapping xmlns:a="http://schemas.openxmlformats.org/drawingml/2006/main"/>
  </p:clrMapOvr>
</p:sld>
</file>