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bf8b0d91244a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f73ee8118d496e"/>
  </p:sldMasterIdLst>
  <p:sldIdLst>
    <p:sldId xmlns:r="http://schemas.openxmlformats.org/officeDocument/2006/relationships" id="256" r:id="R6676b25b10b54e57"/>
    <p:sldId xmlns:r="http://schemas.openxmlformats.org/officeDocument/2006/relationships" id="257" r:id="Rb1c999dd3d4d4ba0"/>
    <p:sldId xmlns:r="http://schemas.openxmlformats.org/officeDocument/2006/relationships" id="258" r:id="R02e13fde335544aa"/>
    <p:sldId xmlns:r="http://schemas.openxmlformats.org/officeDocument/2006/relationships" id="259" r:id="R497dd8990e0d4705"/>
    <p:sldId xmlns:r="http://schemas.openxmlformats.org/officeDocument/2006/relationships" id="260" r:id="Rc294db0fe6614ff3"/>
    <p:sldId xmlns:r="http://schemas.openxmlformats.org/officeDocument/2006/relationships" id="261" r:id="R1d635f1dc13b41f3"/>
    <p:sldId xmlns:r="http://schemas.openxmlformats.org/officeDocument/2006/relationships" id="262" r:id="Rd1604eb82b754c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f73ee8118d496e" /><Relationship Type="http://schemas.openxmlformats.org/officeDocument/2006/relationships/slide" Target="/ppt/slides/slide1.xml" Id="R6676b25b10b54e57" /><Relationship Type="http://schemas.openxmlformats.org/officeDocument/2006/relationships/slide" Target="/ppt/slides/slide2.xml" Id="Rb1c999dd3d4d4ba0" /><Relationship Type="http://schemas.openxmlformats.org/officeDocument/2006/relationships/slide" Target="/ppt/slides/slide3.xml" Id="R02e13fde335544aa" /><Relationship Type="http://schemas.openxmlformats.org/officeDocument/2006/relationships/slide" Target="/ppt/slides/slide4.xml" Id="R497dd8990e0d4705" /><Relationship Type="http://schemas.openxmlformats.org/officeDocument/2006/relationships/slide" Target="/ppt/slides/slide5.xml" Id="Rc294db0fe6614ff3" /><Relationship Type="http://schemas.openxmlformats.org/officeDocument/2006/relationships/slide" Target="/ppt/slides/slide6.xml" Id="R1d635f1dc13b41f3" /><Relationship Type="http://schemas.openxmlformats.org/officeDocument/2006/relationships/slide" Target="/ppt/slides/slide7.xml" Id="Rd1604eb82b754c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b218b03d5d4c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7b89a353e4cd9" /><Relationship Type="http://schemas.openxmlformats.org/officeDocument/2006/relationships/theme" Target="/ppt/slideMasters/theme/theme1.xml" Id="Rc7071510f3444a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17b89a353e4c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e7f8afe3d4a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ab8c0ee4642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d2a5fda724b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f41e4390fe47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5779123084e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47f2080fd47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43a74b7c334a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BJORT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BJORT INVEST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−33 781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7 988 536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27 538 552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28 046 096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OVE SELAND THUE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Ove Thue, Molland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4887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926 329 596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BJORT INVEST AS</a:t>
            </a:r>
          </a:p>
        </p:txBody>
      </p:sp>
    </p:spTree>
  </p:cSld>
  <p:clrMapOvr>
    <a:masterClrMapping xmlns:a="http://schemas.openxmlformats.org/drawingml/2006/main"/>
  </p:clrMapOvr>
</p:sld>
</file>