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5663ea391f48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4b5c0dac734177"/>
  </p:sldMasterIdLst>
  <p:sldIdLst>
    <p:sldId xmlns:r="http://schemas.openxmlformats.org/officeDocument/2006/relationships" id="256" r:id="R950dfa123d2f43df"/>
    <p:sldId xmlns:r="http://schemas.openxmlformats.org/officeDocument/2006/relationships" id="257" r:id="R084394d2babc4de5"/>
    <p:sldId xmlns:r="http://schemas.openxmlformats.org/officeDocument/2006/relationships" id="258" r:id="Rf18992a474614860"/>
    <p:sldId xmlns:r="http://schemas.openxmlformats.org/officeDocument/2006/relationships" id="259" r:id="Rf103e3c918344735"/>
    <p:sldId xmlns:r="http://schemas.openxmlformats.org/officeDocument/2006/relationships" id="260" r:id="R05fa69cbe90847a1"/>
    <p:sldId xmlns:r="http://schemas.openxmlformats.org/officeDocument/2006/relationships" id="261" r:id="R395262c193bd4ee9"/>
    <p:sldId xmlns:r="http://schemas.openxmlformats.org/officeDocument/2006/relationships" id="262" r:id="R9190de74793741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b5c0dac734177" /><Relationship Type="http://schemas.openxmlformats.org/officeDocument/2006/relationships/slide" Target="/ppt/slides/slide1.xml" Id="R950dfa123d2f43df" /><Relationship Type="http://schemas.openxmlformats.org/officeDocument/2006/relationships/slide" Target="/ppt/slides/slide2.xml" Id="R084394d2babc4de5" /><Relationship Type="http://schemas.openxmlformats.org/officeDocument/2006/relationships/slide" Target="/ppt/slides/slide3.xml" Id="Rf18992a474614860" /><Relationship Type="http://schemas.openxmlformats.org/officeDocument/2006/relationships/slide" Target="/ppt/slides/slide4.xml" Id="Rf103e3c918344735" /><Relationship Type="http://schemas.openxmlformats.org/officeDocument/2006/relationships/slide" Target="/ppt/slides/slide5.xml" Id="R05fa69cbe90847a1" /><Relationship Type="http://schemas.openxmlformats.org/officeDocument/2006/relationships/slide" Target="/ppt/slides/slide6.xml" Id="R395262c193bd4ee9" /><Relationship Type="http://schemas.openxmlformats.org/officeDocument/2006/relationships/slide" Target="/ppt/slides/slide7.xml" Id="R9190de74793741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a0be052f924c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35c74cdc14028" /><Relationship Type="http://schemas.openxmlformats.org/officeDocument/2006/relationships/theme" Target="/ppt/slideMasters/theme/theme1.xml" Id="Rb596a0bc39c64c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b35c74cdc140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3f95260c4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8085353c646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cb80a36724b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64c20e2d94e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efc24f8cc46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43ff6900149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96a4a59ab4a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 FINANS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16 905 503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176 374 334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176 589 448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KORNELIA EGER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Kornelia Eger, Skogtunet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926 334 573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