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588f56b59343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6fd11acb434b6a"/>
  </p:sldMasterIdLst>
  <p:sldIdLst>
    <p:sldId xmlns:r="http://schemas.openxmlformats.org/officeDocument/2006/relationships" id="256" r:id="Rb31b9cde561f49ea"/>
    <p:sldId xmlns:r="http://schemas.openxmlformats.org/officeDocument/2006/relationships" id="257" r:id="R70088507b8da4845"/>
    <p:sldId xmlns:r="http://schemas.openxmlformats.org/officeDocument/2006/relationships" id="258" r:id="R2c27cae6d9744a9b"/>
    <p:sldId xmlns:r="http://schemas.openxmlformats.org/officeDocument/2006/relationships" id="259" r:id="R5dfbf0f00e174c31"/>
    <p:sldId xmlns:r="http://schemas.openxmlformats.org/officeDocument/2006/relationships" id="260" r:id="R4e0048eecc6341dc"/>
    <p:sldId xmlns:r="http://schemas.openxmlformats.org/officeDocument/2006/relationships" id="261" r:id="R80db0d8f34454d55"/>
    <p:sldId xmlns:r="http://schemas.openxmlformats.org/officeDocument/2006/relationships" id="262" r:id="R0742c259d6da44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6fd11acb434b6a" /><Relationship Type="http://schemas.openxmlformats.org/officeDocument/2006/relationships/slide" Target="/ppt/slides/slide1.xml" Id="Rb31b9cde561f49ea" /><Relationship Type="http://schemas.openxmlformats.org/officeDocument/2006/relationships/slide" Target="/ppt/slides/slide2.xml" Id="R70088507b8da4845" /><Relationship Type="http://schemas.openxmlformats.org/officeDocument/2006/relationships/slide" Target="/ppt/slides/slide3.xml" Id="R2c27cae6d9744a9b" /><Relationship Type="http://schemas.openxmlformats.org/officeDocument/2006/relationships/slide" Target="/ppt/slides/slide4.xml" Id="R5dfbf0f00e174c31" /><Relationship Type="http://schemas.openxmlformats.org/officeDocument/2006/relationships/slide" Target="/ppt/slides/slide5.xml" Id="R4e0048eecc6341dc" /><Relationship Type="http://schemas.openxmlformats.org/officeDocument/2006/relationships/slide" Target="/ppt/slides/slide6.xml" Id="R80db0d8f34454d55" /><Relationship Type="http://schemas.openxmlformats.org/officeDocument/2006/relationships/slide" Target="/ppt/slides/slide7.xml" Id="R0742c259d6da44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b1ba54cf2f4f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5fc128e6646bc" /><Relationship Type="http://schemas.openxmlformats.org/officeDocument/2006/relationships/theme" Target="/ppt/slideMasters/theme/theme1.xml" Id="R38fc4b21951842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85fc128e6646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7e070d50f4b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8cf27369a4b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8f2ad34a645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34507c3aa45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162048c6e43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8b8acfe6748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85e92e1df48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BJERKREIM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BJERKREIM ENTREPRENØR AS ble etablert [år] og holder til i Bjerkreim.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28 746 207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−2 616 945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−2 695 525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−2 569 248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5 629 765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BJERKREIM KENT STIAN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BJERKREIM KATHRINE SALTE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Røyslandsdalen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4387 Bjerkreim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926 334 743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ENTREPRENØR AS</a:t>
            </a:r>
          </a:p>
        </p:txBody>
      </p:sp>
    </p:spTree>
  </p:cSld>
  <p:clrMapOvr>
    <a:masterClrMapping xmlns:a="http://schemas.openxmlformats.org/drawingml/2006/main"/>
  </p:clrMapOvr>
</p:sld>
</file>