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d51a35796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175a7e26948ef"/>
  </p:sldMasterIdLst>
  <p:sldIdLst>
    <p:sldId xmlns:r="http://schemas.openxmlformats.org/officeDocument/2006/relationships" id="256" r:id="R0a0fe1b747414aa6"/>
    <p:sldId xmlns:r="http://schemas.openxmlformats.org/officeDocument/2006/relationships" id="257" r:id="Ra5743c4203604fcd"/>
    <p:sldId xmlns:r="http://schemas.openxmlformats.org/officeDocument/2006/relationships" id="258" r:id="R6b48a5fcd9c6440d"/>
    <p:sldId xmlns:r="http://schemas.openxmlformats.org/officeDocument/2006/relationships" id="259" r:id="Ref8459eaf42742e2"/>
    <p:sldId xmlns:r="http://schemas.openxmlformats.org/officeDocument/2006/relationships" id="260" r:id="R5422902917be49dd"/>
    <p:sldId xmlns:r="http://schemas.openxmlformats.org/officeDocument/2006/relationships" id="261" r:id="R989685dda60a45b3"/>
    <p:sldId xmlns:r="http://schemas.openxmlformats.org/officeDocument/2006/relationships" id="262" r:id="R6bbbccaa62ea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175a7e26948ef" /><Relationship Type="http://schemas.openxmlformats.org/officeDocument/2006/relationships/slide" Target="/ppt/slides/slide1.xml" Id="R0a0fe1b747414aa6" /><Relationship Type="http://schemas.openxmlformats.org/officeDocument/2006/relationships/slide" Target="/ppt/slides/slide2.xml" Id="Ra5743c4203604fcd" /><Relationship Type="http://schemas.openxmlformats.org/officeDocument/2006/relationships/slide" Target="/ppt/slides/slide3.xml" Id="R6b48a5fcd9c6440d" /><Relationship Type="http://schemas.openxmlformats.org/officeDocument/2006/relationships/slide" Target="/ppt/slides/slide4.xml" Id="Ref8459eaf42742e2" /><Relationship Type="http://schemas.openxmlformats.org/officeDocument/2006/relationships/slide" Target="/ppt/slides/slide5.xml" Id="R5422902917be49dd" /><Relationship Type="http://schemas.openxmlformats.org/officeDocument/2006/relationships/slide" Target="/ppt/slides/slide6.xml" Id="R989685dda60a45b3" /><Relationship Type="http://schemas.openxmlformats.org/officeDocument/2006/relationships/slide" Target="/ppt/slides/slide7.xml" Id="R6bbbccaa62ea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a07ef17d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c409f2814e54" /><Relationship Type="http://schemas.openxmlformats.org/officeDocument/2006/relationships/theme" Target="/ppt/slideMasters/theme/theme1.xml" Id="Ra305f35e3b40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3c409f281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0b12d029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4da96c15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ff019b29f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177cf0a6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3ae56148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18eddea16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48aca0b2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I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56 905 820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GRANBERG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1488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 AS</a:t>
            </a:r>
          </a:p>
        </p:txBody>
      </p:sp>
    </p:spTree>
  </p:cSld>
  <p:clrMapOvr>
    <a:masterClrMapping xmlns:a="http://schemas.openxmlformats.org/drawingml/2006/main"/>
  </p:clrMapOvr>
</p:sld>
</file>