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0083241aec45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088c7803e494ba1"/>
  </p:sldMasterIdLst>
  <p:sldIdLst>
    <p:sldId xmlns:r="http://schemas.openxmlformats.org/officeDocument/2006/relationships" id="256" r:id="Ra04097f2346940af"/>
    <p:sldId xmlns:r="http://schemas.openxmlformats.org/officeDocument/2006/relationships" id="257" r:id="R56007baa7cef45f3"/>
    <p:sldId xmlns:r="http://schemas.openxmlformats.org/officeDocument/2006/relationships" id="258" r:id="R993c34cad2414c6a"/>
    <p:sldId xmlns:r="http://schemas.openxmlformats.org/officeDocument/2006/relationships" id="259" r:id="R797695349eec4a57"/>
    <p:sldId xmlns:r="http://schemas.openxmlformats.org/officeDocument/2006/relationships" id="260" r:id="R97218750cdbe4a07"/>
    <p:sldId xmlns:r="http://schemas.openxmlformats.org/officeDocument/2006/relationships" id="261" r:id="Rad3c7059f91d4626"/>
    <p:sldId xmlns:r="http://schemas.openxmlformats.org/officeDocument/2006/relationships" id="262" r:id="R913f0d4444fc4d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88c7803e494ba1" /><Relationship Type="http://schemas.openxmlformats.org/officeDocument/2006/relationships/slide" Target="/ppt/slides/slide1.xml" Id="Ra04097f2346940af" /><Relationship Type="http://schemas.openxmlformats.org/officeDocument/2006/relationships/slide" Target="/ppt/slides/slide2.xml" Id="R56007baa7cef45f3" /><Relationship Type="http://schemas.openxmlformats.org/officeDocument/2006/relationships/slide" Target="/ppt/slides/slide3.xml" Id="R993c34cad2414c6a" /><Relationship Type="http://schemas.openxmlformats.org/officeDocument/2006/relationships/slide" Target="/ppt/slides/slide4.xml" Id="R797695349eec4a57" /><Relationship Type="http://schemas.openxmlformats.org/officeDocument/2006/relationships/slide" Target="/ppt/slides/slide5.xml" Id="R97218750cdbe4a07" /><Relationship Type="http://schemas.openxmlformats.org/officeDocument/2006/relationships/slide" Target="/ppt/slides/slide6.xml" Id="Rad3c7059f91d4626" /><Relationship Type="http://schemas.openxmlformats.org/officeDocument/2006/relationships/slide" Target="/ppt/slides/slide7.xml" Id="R913f0d4444fc4d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640df93e1a41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9f945c60a346c4" /><Relationship Type="http://schemas.openxmlformats.org/officeDocument/2006/relationships/theme" Target="/ppt/slideMasters/theme/theme1.xml" Id="R4c338d7d5c184b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9f945c60a346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ab35d45fab41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7c1cc2efa047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02369c4adc4c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74d537513e4e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f750ba2a7144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1fa6cc3052464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062a568d764f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GRAN II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 II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 II AS ble etablert [år] og holder til i Bjoa.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 II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 II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 II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−11 700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972 875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55 587 642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55 593 380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 II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PAUL MAGNE GRANBERG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 II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Bjoavegen 1488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5584 Bjoa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926 335 596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 II AS</a:t>
            </a:r>
          </a:p>
        </p:txBody>
      </p:sp>
    </p:spTree>
  </p:cSld>
  <p:clrMapOvr>
    <a:masterClrMapping xmlns:a="http://schemas.openxmlformats.org/drawingml/2006/main"/>
  </p:clrMapOvr>
</p:sld>
</file>