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06781369ce49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c7ccb6bf6f4f4b"/>
  </p:sldMasterIdLst>
  <p:sldIdLst>
    <p:sldId xmlns:r="http://schemas.openxmlformats.org/officeDocument/2006/relationships" id="256" r:id="Rfb085e07793c46cf"/>
    <p:sldId xmlns:r="http://schemas.openxmlformats.org/officeDocument/2006/relationships" id="257" r:id="R1e07e215956c4d24"/>
    <p:sldId xmlns:r="http://schemas.openxmlformats.org/officeDocument/2006/relationships" id="258" r:id="R47abf651004747ac"/>
    <p:sldId xmlns:r="http://schemas.openxmlformats.org/officeDocument/2006/relationships" id="259" r:id="Rbb5aa919fa1143c6"/>
    <p:sldId xmlns:r="http://schemas.openxmlformats.org/officeDocument/2006/relationships" id="260" r:id="Re8ada46005014800"/>
    <p:sldId xmlns:r="http://schemas.openxmlformats.org/officeDocument/2006/relationships" id="261" r:id="R0a2e4c71c8824e0d"/>
    <p:sldId xmlns:r="http://schemas.openxmlformats.org/officeDocument/2006/relationships" id="262" r:id="Re658c687ef244e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c7ccb6bf6f4f4b" /><Relationship Type="http://schemas.openxmlformats.org/officeDocument/2006/relationships/slide" Target="/ppt/slides/slide1.xml" Id="Rfb085e07793c46cf" /><Relationship Type="http://schemas.openxmlformats.org/officeDocument/2006/relationships/slide" Target="/ppt/slides/slide2.xml" Id="R1e07e215956c4d24" /><Relationship Type="http://schemas.openxmlformats.org/officeDocument/2006/relationships/slide" Target="/ppt/slides/slide3.xml" Id="R47abf651004747ac" /><Relationship Type="http://schemas.openxmlformats.org/officeDocument/2006/relationships/slide" Target="/ppt/slides/slide4.xml" Id="Rbb5aa919fa1143c6" /><Relationship Type="http://schemas.openxmlformats.org/officeDocument/2006/relationships/slide" Target="/ppt/slides/slide5.xml" Id="Re8ada46005014800" /><Relationship Type="http://schemas.openxmlformats.org/officeDocument/2006/relationships/slide" Target="/ppt/slides/slide6.xml" Id="R0a2e4c71c8824e0d" /><Relationship Type="http://schemas.openxmlformats.org/officeDocument/2006/relationships/slide" Target="/ppt/slides/slide7.xml" Id="Re658c687ef244e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a6ce72909442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bff666eb049c7" /><Relationship Type="http://schemas.openxmlformats.org/officeDocument/2006/relationships/theme" Target="/ppt/slideMasters/theme/theme1.xml" Id="R02644f7acc1f4d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7bff666eb049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13fd8431b4f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d14c7d5c24a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869ab83fc49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746e64fd943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59277b63b4c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ea79ac47a40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5ae80544846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KULDRAGE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KULDRAGE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302 027 787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302 027 787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 KULILD DRAGESUND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KULILD DRAGESUND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Maridalsvei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926 335 960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