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3d059bb824b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b3728b6e0e49dd"/>
  </p:sldMasterIdLst>
  <p:sldIdLst>
    <p:sldId xmlns:r="http://schemas.openxmlformats.org/officeDocument/2006/relationships" id="256" r:id="Rbb276b0da1ba4c3e"/>
    <p:sldId xmlns:r="http://schemas.openxmlformats.org/officeDocument/2006/relationships" id="257" r:id="R6af59463403d4fd9"/>
    <p:sldId xmlns:r="http://schemas.openxmlformats.org/officeDocument/2006/relationships" id="258" r:id="R66d4f2b870e1487d"/>
    <p:sldId xmlns:r="http://schemas.openxmlformats.org/officeDocument/2006/relationships" id="259" r:id="R897797a7c41540b5"/>
    <p:sldId xmlns:r="http://schemas.openxmlformats.org/officeDocument/2006/relationships" id="260" r:id="R05bf7355b7da4417"/>
    <p:sldId xmlns:r="http://schemas.openxmlformats.org/officeDocument/2006/relationships" id="261" r:id="Rc423ed0fe8974554"/>
    <p:sldId xmlns:r="http://schemas.openxmlformats.org/officeDocument/2006/relationships" id="262" r:id="R324c00dbce274f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3728b6e0e49dd" /><Relationship Type="http://schemas.openxmlformats.org/officeDocument/2006/relationships/slide" Target="/ppt/slides/slide1.xml" Id="Rbb276b0da1ba4c3e" /><Relationship Type="http://schemas.openxmlformats.org/officeDocument/2006/relationships/slide" Target="/ppt/slides/slide2.xml" Id="R6af59463403d4fd9" /><Relationship Type="http://schemas.openxmlformats.org/officeDocument/2006/relationships/slide" Target="/ppt/slides/slide3.xml" Id="R66d4f2b870e1487d" /><Relationship Type="http://schemas.openxmlformats.org/officeDocument/2006/relationships/slide" Target="/ppt/slides/slide4.xml" Id="R897797a7c41540b5" /><Relationship Type="http://schemas.openxmlformats.org/officeDocument/2006/relationships/slide" Target="/ppt/slides/slide5.xml" Id="R05bf7355b7da4417" /><Relationship Type="http://schemas.openxmlformats.org/officeDocument/2006/relationships/slide" Target="/ppt/slides/slide6.xml" Id="Rc423ed0fe8974554" /><Relationship Type="http://schemas.openxmlformats.org/officeDocument/2006/relationships/slide" Target="/ppt/slides/slide7.xml" Id="R324c00dbce274f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4dbd370f144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e7f075df14527" /><Relationship Type="http://schemas.openxmlformats.org/officeDocument/2006/relationships/theme" Target="/ppt/slideMasters/theme/theme1.xml" Id="R9079a760d9c848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8e7f075df145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4a4f68a9745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ba4159bef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62d9bff8d46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4c0a7a56c43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05a39e0c3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feffa764d43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c72fe965a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BETTER ADVICE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BETTER ADVICE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6 357 784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−4 211 404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48 750 424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24 163 748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144 238 420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VARDFJELL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LEONBERG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DATSETTO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REIERSRUD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ARDITO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KVERNELAND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Kunnskapsparken, Loe bruk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926 346 326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