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098938f4b0942f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52224fba21849ba"/>
  </p:sldMasterIdLst>
  <p:sldIdLst>
    <p:sldId xmlns:r="http://schemas.openxmlformats.org/officeDocument/2006/relationships" id="256" r:id="R429fb9139c6146b7"/>
    <p:sldId xmlns:r="http://schemas.openxmlformats.org/officeDocument/2006/relationships" id="257" r:id="R5e9160a9d7ee4119"/>
    <p:sldId xmlns:r="http://schemas.openxmlformats.org/officeDocument/2006/relationships" id="258" r:id="R621bf2bba7fd4769"/>
    <p:sldId xmlns:r="http://schemas.openxmlformats.org/officeDocument/2006/relationships" id="259" r:id="Rf4f85f99c4bd47c1"/>
    <p:sldId xmlns:r="http://schemas.openxmlformats.org/officeDocument/2006/relationships" id="260" r:id="R69cbb11849734902"/>
    <p:sldId xmlns:r="http://schemas.openxmlformats.org/officeDocument/2006/relationships" id="261" r:id="Ra1e0555f070444d6"/>
    <p:sldId xmlns:r="http://schemas.openxmlformats.org/officeDocument/2006/relationships" id="262" r:id="R253173d3e54e4cb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2224fba21849ba" /><Relationship Type="http://schemas.openxmlformats.org/officeDocument/2006/relationships/slide" Target="/ppt/slides/slide1.xml" Id="R429fb9139c6146b7" /><Relationship Type="http://schemas.openxmlformats.org/officeDocument/2006/relationships/slide" Target="/ppt/slides/slide2.xml" Id="R5e9160a9d7ee4119" /><Relationship Type="http://schemas.openxmlformats.org/officeDocument/2006/relationships/slide" Target="/ppt/slides/slide3.xml" Id="R621bf2bba7fd4769" /><Relationship Type="http://schemas.openxmlformats.org/officeDocument/2006/relationships/slide" Target="/ppt/slides/slide4.xml" Id="Rf4f85f99c4bd47c1" /><Relationship Type="http://schemas.openxmlformats.org/officeDocument/2006/relationships/slide" Target="/ppt/slides/slide5.xml" Id="R69cbb11849734902" /><Relationship Type="http://schemas.openxmlformats.org/officeDocument/2006/relationships/slide" Target="/ppt/slides/slide6.xml" Id="Ra1e0555f070444d6" /><Relationship Type="http://schemas.openxmlformats.org/officeDocument/2006/relationships/slide" Target="/ppt/slides/slide7.xml" Id="R253173d3e54e4cb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a97ab3f7d541a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59ec9919904545" /><Relationship Type="http://schemas.openxmlformats.org/officeDocument/2006/relationships/theme" Target="/ppt/slideMasters/theme/theme1.xml" Id="R152f35a16f8e4fe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659ec991990454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d32c93a72e42b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35f30b9b5c4ec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97a89d3cf0418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8db0581e0d488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176143a1e6480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1aa108faa748f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d8204212fc4c6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MEDIA ACCESS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MEDIA ACCESS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MEDIA ACCESS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MEDIA ACCESS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MEDIA ACCESS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MEDIA ACCESS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13 152 078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1 242 248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967 429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−858 995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2 022 097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MEDIA ACCESS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KORNERUD AS  –  89,0 %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CAPILLATA AS  –  11,0 %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MEDIA ACCESS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Fridtjof Nansens plass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926 359 363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MEDIA ACCESS AS</a:t>
            </a:r>
          </a:p>
        </p:txBody>
      </p:sp>
    </p:spTree>
  </p:cSld>
  <p:clrMapOvr>
    <a:masterClrMapping xmlns:a="http://schemas.openxmlformats.org/drawingml/2006/main"/>
  </p:clrMapOvr>
</p:sld>
</file>