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d5e13e1c5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1d08ad1d142c8"/>
  </p:sldMasterIdLst>
  <p:sldIdLst>
    <p:sldId xmlns:r="http://schemas.openxmlformats.org/officeDocument/2006/relationships" id="256" r:id="R41c9dce969df46ff"/>
    <p:sldId xmlns:r="http://schemas.openxmlformats.org/officeDocument/2006/relationships" id="257" r:id="Rdd2dfbed68e04529"/>
    <p:sldId xmlns:r="http://schemas.openxmlformats.org/officeDocument/2006/relationships" id="258" r:id="R8ea035cc1ca14864"/>
    <p:sldId xmlns:r="http://schemas.openxmlformats.org/officeDocument/2006/relationships" id="259" r:id="R74632e7cd6f94dc7"/>
    <p:sldId xmlns:r="http://schemas.openxmlformats.org/officeDocument/2006/relationships" id="260" r:id="R4573a1ae3137445e"/>
    <p:sldId xmlns:r="http://schemas.openxmlformats.org/officeDocument/2006/relationships" id="261" r:id="R88efc86cf88e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1d08ad1d142c8" /><Relationship Type="http://schemas.openxmlformats.org/officeDocument/2006/relationships/slide" Target="/ppt/slides/slide1.xml" Id="R41c9dce969df46ff" /><Relationship Type="http://schemas.openxmlformats.org/officeDocument/2006/relationships/slide" Target="/ppt/slides/slide2.xml" Id="Rdd2dfbed68e04529" /><Relationship Type="http://schemas.openxmlformats.org/officeDocument/2006/relationships/slide" Target="/ppt/slides/slide3.xml" Id="R8ea035cc1ca14864" /><Relationship Type="http://schemas.openxmlformats.org/officeDocument/2006/relationships/slide" Target="/ppt/slides/slide4.xml" Id="R74632e7cd6f94dc7" /><Relationship Type="http://schemas.openxmlformats.org/officeDocument/2006/relationships/slide" Target="/ppt/slides/slide5.xml" Id="R4573a1ae3137445e" /><Relationship Type="http://schemas.openxmlformats.org/officeDocument/2006/relationships/slide" Target="/ppt/slides/slide6.xml" Id="R88efc86cf88e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45e1bd78f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9c58fc524a46" /><Relationship Type="http://schemas.openxmlformats.org/officeDocument/2006/relationships/theme" Target="/ppt/slideMasters/theme/theme1.xml" Id="Rbd2bffd2432f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c9c58fc52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e849c829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7e55ad974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8b04660a1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51febe9b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e56c7b54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f76cb7d2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15 262 442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18 778 387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19 207 588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Bakkebråtet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926 370 413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