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2a682f995d40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94a6507b504382"/>
  </p:sldMasterIdLst>
  <p:sldIdLst>
    <p:sldId xmlns:r="http://schemas.openxmlformats.org/officeDocument/2006/relationships" id="256" r:id="R7fd634de85664a3d"/>
    <p:sldId xmlns:r="http://schemas.openxmlformats.org/officeDocument/2006/relationships" id="257" r:id="R8a512215cad649a9"/>
    <p:sldId xmlns:r="http://schemas.openxmlformats.org/officeDocument/2006/relationships" id="258" r:id="Rf39fcbcdf3e447c9"/>
    <p:sldId xmlns:r="http://schemas.openxmlformats.org/officeDocument/2006/relationships" id="259" r:id="R8c9df65be4114ee5"/>
    <p:sldId xmlns:r="http://schemas.openxmlformats.org/officeDocument/2006/relationships" id="260" r:id="Rd243e27011434bed"/>
    <p:sldId xmlns:r="http://schemas.openxmlformats.org/officeDocument/2006/relationships" id="261" r:id="Rc75a99ddf3774d64"/>
    <p:sldId xmlns:r="http://schemas.openxmlformats.org/officeDocument/2006/relationships" id="262" r:id="R4b42f0eca2e546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4a6507b504382" /><Relationship Type="http://schemas.openxmlformats.org/officeDocument/2006/relationships/slide" Target="/ppt/slides/slide1.xml" Id="R7fd634de85664a3d" /><Relationship Type="http://schemas.openxmlformats.org/officeDocument/2006/relationships/slide" Target="/ppt/slides/slide2.xml" Id="R8a512215cad649a9" /><Relationship Type="http://schemas.openxmlformats.org/officeDocument/2006/relationships/slide" Target="/ppt/slides/slide3.xml" Id="Rf39fcbcdf3e447c9" /><Relationship Type="http://schemas.openxmlformats.org/officeDocument/2006/relationships/slide" Target="/ppt/slides/slide4.xml" Id="R8c9df65be4114ee5" /><Relationship Type="http://schemas.openxmlformats.org/officeDocument/2006/relationships/slide" Target="/ppt/slides/slide5.xml" Id="Rd243e27011434bed" /><Relationship Type="http://schemas.openxmlformats.org/officeDocument/2006/relationships/slide" Target="/ppt/slides/slide6.xml" Id="Rc75a99ddf3774d64" /><Relationship Type="http://schemas.openxmlformats.org/officeDocument/2006/relationships/slide" Target="/ppt/slides/slide7.xml" Id="R4b42f0eca2e546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a487e0d6264e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3a972211c4364" /><Relationship Type="http://schemas.openxmlformats.org/officeDocument/2006/relationships/theme" Target="/ppt/slideMasters/theme/theme1.xml" Id="R5978dd99ca2945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93a972211c43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3e5d7b96f4e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a8ce6b2e346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3bc3b64d841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6074e8ab54a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a9ffdaa254b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722eb390c42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1b07fbf4e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CHENOA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CHENOA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CHENOA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CHENOA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CHENOA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CHENOA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731 455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1 285 380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CHENOA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METTI ADEMI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CHENOA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Middelthuns gate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926 375 814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CHENOA HOLDING AS</a:t>
            </a:r>
          </a:p>
        </p:txBody>
      </p:sp>
    </p:spTree>
  </p:cSld>
  <p:clrMapOvr>
    <a:masterClrMapping xmlns:a="http://schemas.openxmlformats.org/drawingml/2006/main"/>
  </p:clrMapOvr>
</p:sld>
</file>