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8ce0c79f1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c7c62b5224ac9"/>
  </p:sldMasterIdLst>
  <p:sldIdLst>
    <p:sldId xmlns:r="http://schemas.openxmlformats.org/officeDocument/2006/relationships" id="256" r:id="Rd64450dca94d4996"/>
    <p:sldId xmlns:r="http://schemas.openxmlformats.org/officeDocument/2006/relationships" id="257" r:id="R5b839e5e639d4588"/>
    <p:sldId xmlns:r="http://schemas.openxmlformats.org/officeDocument/2006/relationships" id="258" r:id="R1e0286108bed480a"/>
    <p:sldId xmlns:r="http://schemas.openxmlformats.org/officeDocument/2006/relationships" id="259" r:id="R5389c520a430488b"/>
    <p:sldId xmlns:r="http://schemas.openxmlformats.org/officeDocument/2006/relationships" id="260" r:id="Rf783604eafb141da"/>
    <p:sldId xmlns:r="http://schemas.openxmlformats.org/officeDocument/2006/relationships" id="261" r:id="Re87d0a18d0d9479b"/>
    <p:sldId xmlns:r="http://schemas.openxmlformats.org/officeDocument/2006/relationships" id="262" r:id="R9c04313cb0e8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c7c62b5224ac9" /><Relationship Type="http://schemas.openxmlformats.org/officeDocument/2006/relationships/slide" Target="/ppt/slides/slide1.xml" Id="Rd64450dca94d4996" /><Relationship Type="http://schemas.openxmlformats.org/officeDocument/2006/relationships/slide" Target="/ppt/slides/slide2.xml" Id="R5b839e5e639d4588" /><Relationship Type="http://schemas.openxmlformats.org/officeDocument/2006/relationships/slide" Target="/ppt/slides/slide3.xml" Id="R1e0286108bed480a" /><Relationship Type="http://schemas.openxmlformats.org/officeDocument/2006/relationships/slide" Target="/ppt/slides/slide4.xml" Id="R5389c520a430488b" /><Relationship Type="http://schemas.openxmlformats.org/officeDocument/2006/relationships/slide" Target="/ppt/slides/slide5.xml" Id="Rf783604eafb141da" /><Relationship Type="http://schemas.openxmlformats.org/officeDocument/2006/relationships/slide" Target="/ppt/slides/slide6.xml" Id="Re87d0a18d0d9479b" /><Relationship Type="http://schemas.openxmlformats.org/officeDocument/2006/relationships/slide" Target="/ppt/slides/slide7.xml" Id="R9c04313cb0e8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fd244e0cd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d08ef38f84132" /><Relationship Type="http://schemas.openxmlformats.org/officeDocument/2006/relationships/theme" Target="/ppt/slideMasters/theme/theme1.xml" Id="R909fff671495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d08ef38f8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c22bc8f53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27b11368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130de7c4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c5d373074b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7927ade3b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e557660041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7a56fb9cb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SKÅRETREBOEN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SKÅRETREBOEN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6 000 143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597 300 558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675 332 926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926 383 639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SKÅRETREBOEN AS</a:t>
            </a:r>
          </a:p>
        </p:txBody>
      </p:sp>
    </p:spTree>
  </p:cSld>
  <p:clrMapOvr>
    <a:masterClrMapping xmlns:a="http://schemas.openxmlformats.org/drawingml/2006/main"/>
  </p:clrMapOvr>
</p:sld>
</file>