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0c3ba0f5e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1047f991246ea"/>
  </p:sldMasterIdLst>
  <p:sldIdLst>
    <p:sldId xmlns:r="http://schemas.openxmlformats.org/officeDocument/2006/relationships" id="256" r:id="R391352aaec704a69"/>
    <p:sldId xmlns:r="http://schemas.openxmlformats.org/officeDocument/2006/relationships" id="257" r:id="R71e2c3764b344e9f"/>
    <p:sldId xmlns:r="http://schemas.openxmlformats.org/officeDocument/2006/relationships" id="258" r:id="R23f9fdba88ea46b4"/>
    <p:sldId xmlns:r="http://schemas.openxmlformats.org/officeDocument/2006/relationships" id="259" r:id="Rce8c414b64be4405"/>
    <p:sldId xmlns:r="http://schemas.openxmlformats.org/officeDocument/2006/relationships" id="260" r:id="R9fb197bd51d643f0"/>
    <p:sldId xmlns:r="http://schemas.openxmlformats.org/officeDocument/2006/relationships" id="261" r:id="R8273b154673c4564"/>
    <p:sldId xmlns:r="http://schemas.openxmlformats.org/officeDocument/2006/relationships" id="262" r:id="R1a7d6f56ae55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1047f991246ea" /><Relationship Type="http://schemas.openxmlformats.org/officeDocument/2006/relationships/slide" Target="/ppt/slides/slide1.xml" Id="R391352aaec704a69" /><Relationship Type="http://schemas.openxmlformats.org/officeDocument/2006/relationships/slide" Target="/ppt/slides/slide2.xml" Id="R71e2c3764b344e9f" /><Relationship Type="http://schemas.openxmlformats.org/officeDocument/2006/relationships/slide" Target="/ppt/slides/slide3.xml" Id="R23f9fdba88ea46b4" /><Relationship Type="http://schemas.openxmlformats.org/officeDocument/2006/relationships/slide" Target="/ppt/slides/slide4.xml" Id="Rce8c414b64be4405" /><Relationship Type="http://schemas.openxmlformats.org/officeDocument/2006/relationships/slide" Target="/ppt/slides/slide5.xml" Id="R9fb197bd51d643f0" /><Relationship Type="http://schemas.openxmlformats.org/officeDocument/2006/relationships/slide" Target="/ppt/slides/slide6.xml" Id="R8273b154673c4564" /><Relationship Type="http://schemas.openxmlformats.org/officeDocument/2006/relationships/slide" Target="/ppt/slides/slide7.xml" Id="R1a7d6f56ae55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d12037763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f08219a9411c" /><Relationship Type="http://schemas.openxmlformats.org/officeDocument/2006/relationships/theme" Target="/ppt/slideMasters/theme/theme1.xml" Id="R9edaa57433d9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4f08219a9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06d4b017d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7671e445a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e3b031f7f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f14e85bf9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fc25260c3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19fc75b56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67349bd3d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BIGONE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BIGONE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AASHAUG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Krokliveien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926 390 422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