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19471cd0f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e5aa6963e4718"/>
  </p:sldMasterIdLst>
  <p:sldIdLst>
    <p:sldId xmlns:r="http://schemas.openxmlformats.org/officeDocument/2006/relationships" id="256" r:id="R6c532dd233074309"/>
    <p:sldId xmlns:r="http://schemas.openxmlformats.org/officeDocument/2006/relationships" id="257" r:id="R4bdedbe6d66a4c1d"/>
    <p:sldId xmlns:r="http://schemas.openxmlformats.org/officeDocument/2006/relationships" id="258" r:id="Rc435f8b6bb944a2d"/>
    <p:sldId xmlns:r="http://schemas.openxmlformats.org/officeDocument/2006/relationships" id="259" r:id="R26cf83d391024a1a"/>
    <p:sldId xmlns:r="http://schemas.openxmlformats.org/officeDocument/2006/relationships" id="260" r:id="R919d699c2e004d75"/>
    <p:sldId xmlns:r="http://schemas.openxmlformats.org/officeDocument/2006/relationships" id="261" r:id="Rf7fb9de38b384e8b"/>
    <p:sldId xmlns:r="http://schemas.openxmlformats.org/officeDocument/2006/relationships" id="262" r:id="Ra3f7dfa6cbb44c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e5aa6963e4718" /><Relationship Type="http://schemas.openxmlformats.org/officeDocument/2006/relationships/slide" Target="/ppt/slides/slide1.xml" Id="R6c532dd233074309" /><Relationship Type="http://schemas.openxmlformats.org/officeDocument/2006/relationships/slide" Target="/ppt/slides/slide2.xml" Id="R4bdedbe6d66a4c1d" /><Relationship Type="http://schemas.openxmlformats.org/officeDocument/2006/relationships/slide" Target="/ppt/slides/slide3.xml" Id="Rc435f8b6bb944a2d" /><Relationship Type="http://schemas.openxmlformats.org/officeDocument/2006/relationships/slide" Target="/ppt/slides/slide4.xml" Id="R26cf83d391024a1a" /><Relationship Type="http://schemas.openxmlformats.org/officeDocument/2006/relationships/slide" Target="/ppt/slides/slide5.xml" Id="R919d699c2e004d75" /><Relationship Type="http://schemas.openxmlformats.org/officeDocument/2006/relationships/slide" Target="/ppt/slides/slide6.xml" Id="Rf7fb9de38b384e8b" /><Relationship Type="http://schemas.openxmlformats.org/officeDocument/2006/relationships/slide" Target="/ppt/slides/slide7.xml" Id="Ra3f7dfa6cbb44c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91ba55b544a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3362d594145a8" /><Relationship Type="http://schemas.openxmlformats.org/officeDocument/2006/relationships/theme" Target="/ppt/slideMasters/theme/theme1.xml" Id="R67f67b482bf54c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13362d5941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471160f6f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bee3901e3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0e18740e6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9bceb42d0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36a12388f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4f0dc8e0f4f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e203ed857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AIH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IREN HØYLAND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Sandtjønnbakken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926 398 490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