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256cf60bbb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d59174557b4ef7"/>
  </p:sldMasterIdLst>
  <p:sldIdLst>
    <p:sldId xmlns:r="http://schemas.openxmlformats.org/officeDocument/2006/relationships" id="256" r:id="R455780d9e8134aeb"/>
    <p:sldId xmlns:r="http://schemas.openxmlformats.org/officeDocument/2006/relationships" id="257" r:id="R058bf0bcc00b458a"/>
    <p:sldId xmlns:r="http://schemas.openxmlformats.org/officeDocument/2006/relationships" id="258" r:id="Rd63640525b53460b"/>
    <p:sldId xmlns:r="http://schemas.openxmlformats.org/officeDocument/2006/relationships" id="259" r:id="R851a4c27d9be472e"/>
    <p:sldId xmlns:r="http://schemas.openxmlformats.org/officeDocument/2006/relationships" id="260" r:id="R867717e9ccec45fb"/>
    <p:sldId xmlns:r="http://schemas.openxmlformats.org/officeDocument/2006/relationships" id="261" r:id="Rd98f074a8bce4eb3"/>
    <p:sldId xmlns:r="http://schemas.openxmlformats.org/officeDocument/2006/relationships" id="262" r:id="R50a16f6272da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59174557b4ef7" /><Relationship Type="http://schemas.openxmlformats.org/officeDocument/2006/relationships/slide" Target="/ppt/slides/slide1.xml" Id="R455780d9e8134aeb" /><Relationship Type="http://schemas.openxmlformats.org/officeDocument/2006/relationships/slide" Target="/ppt/slides/slide2.xml" Id="R058bf0bcc00b458a" /><Relationship Type="http://schemas.openxmlformats.org/officeDocument/2006/relationships/slide" Target="/ppt/slides/slide3.xml" Id="Rd63640525b53460b" /><Relationship Type="http://schemas.openxmlformats.org/officeDocument/2006/relationships/slide" Target="/ppt/slides/slide4.xml" Id="R851a4c27d9be472e" /><Relationship Type="http://schemas.openxmlformats.org/officeDocument/2006/relationships/slide" Target="/ppt/slides/slide5.xml" Id="R867717e9ccec45fb" /><Relationship Type="http://schemas.openxmlformats.org/officeDocument/2006/relationships/slide" Target="/ppt/slides/slide6.xml" Id="Rd98f074a8bce4eb3" /><Relationship Type="http://schemas.openxmlformats.org/officeDocument/2006/relationships/slide" Target="/ppt/slides/slide7.xml" Id="R50a16f6272da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459909354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ba5d2b8e4cb2" /><Relationship Type="http://schemas.openxmlformats.org/officeDocument/2006/relationships/theme" Target="/ppt/slideMasters/theme/theme1.xml" Id="R24281c8ce5a64a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cfba5d2b8e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2541a54dc4e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fa83afb6e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ba8aa2ca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0507a662f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a07b10e53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97a53ef88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ccb8febd7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FGM-TRANSPORT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FGM-TRANSPORT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FGM-TRANSPORT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FGM-TRANSPORT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FGM-TRANSPORT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FGM-TRANSPORT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17 421 871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467 016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357 794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4 056 579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FGM-TRANSPORT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FGM-TRANSPORT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Dragonveien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926 404 261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FGM-TRANSPORT AS</a:t>
            </a:r>
          </a:p>
        </p:txBody>
      </p:sp>
    </p:spTree>
  </p:cSld>
  <p:clrMapOvr>
    <a:masterClrMapping xmlns:a="http://schemas.openxmlformats.org/drawingml/2006/main"/>
  </p:clrMapOvr>
</p:sld>
</file>