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af395b23048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6aec0413604668"/>
  </p:sldMasterIdLst>
  <p:sldIdLst>
    <p:sldId xmlns:r="http://schemas.openxmlformats.org/officeDocument/2006/relationships" id="256" r:id="Rc020e22942614e28"/>
    <p:sldId xmlns:r="http://schemas.openxmlformats.org/officeDocument/2006/relationships" id="257" r:id="Rd466acccd1ac4a29"/>
    <p:sldId xmlns:r="http://schemas.openxmlformats.org/officeDocument/2006/relationships" id="258" r:id="Rf315dc8cc32f44ea"/>
    <p:sldId xmlns:r="http://schemas.openxmlformats.org/officeDocument/2006/relationships" id="259" r:id="Rfc4cc957e6834761"/>
    <p:sldId xmlns:r="http://schemas.openxmlformats.org/officeDocument/2006/relationships" id="260" r:id="Raeda316220254baf"/>
    <p:sldId xmlns:r="http://schemas.openxmlformats.org/officeDocument/2006/relationships" id="261" r:id="R5806e2fd5a8c4919"/>
    <p:sldId xmlns:r="http://schemas.openxmlformats.org/officeDocument/2006/relationships" id="262" r:id="R1cf364f8f4c3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aec0413604668" /><Relationship Type="http://schemas.openxmlformats.org/officeDocument/2006/relationships/slide" Target="/ppt/slides/slide1.xml" Id="Rc020e22942614e28" /><Relationship Type="http://schemas.openxmlformats.org/officeDocument/2006/relationships/slide" Target="/ppt/slides/slide2.xml" Id="Rd466acccd1ac4a29" /><Relationship Type="http://schemas.openxmlformats.org/officeDocument/2006/relationships/slide" Target="/ppt/slides/slide3.xml" Id="Rf315dc8cc32f44ea" /><Relationship Type="http://schemas.openxmlformats.org/officeDocument/2006/relationships/slide" Target="/ppt/slides/slide4.xml" Id="Rfc4cc957e6834761" /><Relationship Type="http://schemas.openxmlformats.org/officeDocument/2006/relationships/slide" Target="/ppt/slides/slide5.xml" Id="Raeda316220254baf" /><Relationship Type="http://schemas.openxmlformats.org/officeDocument/2006/relationships/slide" Target="/ppt/slides/slide6.xml" Id="R5806e2fd5a8c4919" /><Relationship Type="http://schemas.openxmlformats.org/officeDocument/2006/relationships/slide" Target="/ppt/slides/slide7.xml" Id="R1cf364f8f4c3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a2bd6bc1a34c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a990a73784f33" /><Relationship Type="http://schemas.openxmlformats.org/officeDocument/2006/relationships/theme" Target="/ppt/slideMasters/theme/theme1.xml" Id="R8e6f88d01b1244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8a990a73784f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c2e1a16fe43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6ae4723cb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bdbe63b8e4c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35ed944884c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7c15d2fbf4a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b501962d34a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0bc33bf0943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HOLAGER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HOLAGER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SKARBØVIK HOLAGER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Sebastian Holager, Myrlia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926 408 917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HOLAGER HOLDING AS</a:t>
            </a:r>
          </a:p>
        </p:txBody>
      </p:sp>
    </p:spTree>
  </p:cSld>
  <p:clrMapOvr>
    <a:masterClrMapping xmlns:a="http://schemas.openxmlformats.org/drawingml/2006/main"/>
  </p:clrMapOvr>
</p:sld>
</file>