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a534292e8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81e9133b1b40a6"/>
  </p:sldMasterIdLst>
  <p:sldIdLst>
    <p:sldId xmlns:r="http://schemas.openxmlformats.org/officeDocument/2006/relationships" id="256" r:id="R4218f6ebc0bf469b"/>
    <p:sldId xmlns:r="http://schemas.openxmlformats.org/officeDocument/2006/relationships" id="257" r:id="R2a3bc0439ad54386"/>
    <p:sldId xmlns:r="http://schemas.openxmlformats.org/officeDocument/2006/relationships" id="258" r:id="R3467427bebf14ec4"/>
    <p:sldId xmlns:r="http://schemas.openxmlformats.org/officeDocument/2006/relationships" id="259" r:id="Rb94089cc5b72410e"/>
    <p:sldId xmlns:r="http://schemas.openxmlformats.org/officeDocument/2006/relationships" id="260" r:id="Rdb42beb7aed749c2"/>
    <p:sldId xmlns:r="http://schemas.openxmlformats.org/officeDocument/2006/relationships" id="261" r:id="Rd38e5cbca1704e4c"/>
    <p:sldId xmlns:r="http://schemas.openxmlformats.org/officeDocument/2006/relationships" id="262" r:id="R1a13b52e0ac346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1e9133b1b40a6" /><Relationship Type="http://schemas.openxmlformats.org/officeDocument/2006/relationships/slide" Target="/ppt/slides/slide1.xml" Id="R4218f6ebc0bf469b" /><Relationship Type="http://schemas.openxmlformats.org/officeDocument/2006/relationships/slide" Target="/ppt/slides/slide2.xml" Id="R2a3bc0439ad54386" /><Relationship Type="http://schemas.openxmlformats.org/officeDocument/2006/relationships/slide" Target="/ppt/slides/slide3.xml" Id="R3467427bebf14ec4" /><Relationship Type="http://schemas.openxmlformats.org/officeDocument/2006/relationships/slide" Target="/ppt/slides/slide4.xml" Id="Rb94089cc5b72410e" /><Relationship Type="http://schemas.openxmlformats.org/officeDocument/2006/relationships/slide" Target="/ppt/slides/slide5.xml" Id="Rdb42beb7aed749c2" /><Relationship Type="http://schemas.openxmlformats.org/officeDocument/2006/relationships/slide" Target="/ppt/slides/slide6.xml" Id="Rd38e5cbca1704e4c" /><Relationship Type="http://schemas.openxmlformats.org/officeDocument/2006/relationships/slide" Target="/ppt/slides/slide7.xml" Id="R1a13b52e0ac346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d91404dde46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f7cf5d43c4204" /><Relationship Type="http://schemas.openxmlformats.org/officeDocument/2006/relationships/theme" Target="/ppt/slideMasters/theme/theme1.xml" Id="R6d9bc435e7af44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f7cf5d43c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de3fa25c948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675c013ed49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08c78bf90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98d4dcf89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2794766749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b18959feb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6333d0a83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BLÅBERG AS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2 625 120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664 943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527 776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1 268 476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ARILD LOVEN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Helabrotet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926 419 757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BLÅBERG AS</a:t>
            </a:r>
          </a:p>
        </p:txBody>
      </p:sp>
    </p:spTree>
  </p:cSld>
  <p:clrMapOvr>
    <a:masterClrMapping xmlns:a="http://schemas.openxmlformats.org/drawingml/2006/main"/>
  </p:clrMapOvr>
</p:sld>
</file>