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ae239be6ca42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3229d872684420"/>
  </p:sldMasterIdLst>
  <p:sldIdLst>
    <p:sldId xmlns:r="http://schemas.openxmlformats.org/officeDocument/2006/relationships" id="256" r:id="R7f49d20c0fb34140"/>
    <p:sldId xmlns:r="http://schemas.openxmlformats.org/officeDocument/2006/relationships" id="257" r:id="Re70c445ffe7c4ba8"/>
    <p:sldId xmlns:r="http://schemas.openxmlformats.org/officeDocument/2006/relationships" id="258" r:id="Rbfd880d1ed3e4f3a"/>
    <p:sldId xmlns:r="http://schemas.openxmlformats.org/officeDocument/2006/relationships" id="259" r:id="R5f2247a5c3ce45bb"/>
    <p:sldId xmlns:r="http://schemas.openxmlformats.org/officeDocument/2006/relationships" id="260" r:id="R599477ba249047e2"/>
    <p:sldId xmlns:r="http://schemas.openxmlformats.org/officeDocument/2006/relationships" id="261" r:id="R4c8664c111f3488d"/>
    <p:sldId xmlns:r="http://schemas.openxmlformats.org/officeDocument/2006/relationships" id="262" r:id="R2c9c58a1146e42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3229d872684420" /><Relationship Type="http://schemas.openxmlformats.org/officeDocument/2006/relationships/slide" Target="/ppt/slides/slide1.xml" Id="R7f49d20c0fb34140" /><Relationship Type="http://schemas.openxmlformats.org/officeDocument/2006/relationships/slide" Target="/ppt/slides/slide2.xml" Id="Re70c445ffe7c4ba8" /><Relationship Type="http://schemas.openxmlformats.org/officeDocument/2006/relationships/slide" Target="/ppt/slides/slide3.xml" Id="Rbfd880d1ed3e4f3a" /><Relationship Type="http://schemas.openxmlformats.org/officeDocument/2006/relationships/slide" Target="/ppt/slides/slide4.xml" Id="R5f2247a5c3ce45bb" /><Relationship Type="http://schemas.openxmlformats.org/officeDocument/2006/relationships/slide" Target="/ppt/slides/slide5.xml" Id="R599477ba249047e2" /><Relationship Type="http://schemas.openxmlformats.org/officeDocument/2006/relationships/slide" Target="/ppt/slides/slide6.xml" Id="R4c8664c111f3488d" /><Relationship Type="http://schemas.openxmlformats.org/officeDocument/2006/relationships/slide" Target="/ppt/slides/slide7.xml" Id="R2c9c58a1146e42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cd6b368a9445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04cbae5327487c" /><Relationship Type="http://schemas.openxmlformats.org/officeDocument/2006/relationships/theme" Target="/ppt/slideMasters/theme/theme1.xml" Id="R16935656904644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04cbae532748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615fe350ad49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cef242da2e40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9203fbe3fe42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e6819c6be449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a08495743940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ea2d79c12241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574440f9fa4b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KUNDEFRONT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KUNDEFRONT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KUNDEFRONT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KUNDEFRONT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KUNDEFRONT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KUNDEFRONT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−7 891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12 287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12 287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KUNDEFRONT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AUSTIGARD JONATAN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KVIFTE MARTINE TOVSEN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TOVSEN KRISTIAN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KUNDEFRONT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926 420 313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KUNDEFRONT AS</a:t>
            </a:r>
          </a:p>
        </p:txBody>
      </p:sp>
    </p:spTree>
  </p:cSld>
  <p:clrMapOvr>
    <a:masterClrMapping xmlns:a="http://schemas.openxmlformats.org/drawingml/2006/main"/>
  </p:clrMapOvr>
</p:sld>
</file>