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3d6d907bf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db6cbb3ad409e"/>
  </p:sldMasterIdLst>
  <p:sldIdLst>
    <p:sldId xmlns:r="http://schemas.openxmlformats.org/officeDocument/2006/relationships" id="256" r:id="Rb65a4aa6f4394fd9"/>
    <p:sldId xmlns:r="http://schemas.openxmlformats.org/officeDocument/2006/relationships" id="257" r:id="R9cb6b6a29e624f00"/>
    <p:sldId xmlns:r="http://schemas.openxmlformats.org/officeDocument/2006/relationships" id="258" r:id="Rac9d6b6df4ae40e3"/>
    <p:sldId xmlns:r="http://schemas.openxmlformats.org/officeDocument/2006/relationships" id="259" r:id="R02de71e3f4dd4245"/>
    <p:sldId xmlns:r="http://schemas.openxmlformats.org/officeDocument/2006/relationships" id="260" r:id="Rb2d9e629256a4450"/>
    <p:sldId xmlns:r="http://schemas.openxmlformats.org/officeDocument/2006/relationships" id="261" r:id="Raad20cf3095e4422"/>
    <p:sldId xmlns:r="http://schemas.openxmlformats.org/officeDocument/2006/relationships" id="262" r:id="R7d07f647ff01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db6cbb3ad409e" /><Relationship Type="http://schemas.openxmlformats.org/officeDocument/2006/relationships/slide" Target="/ppt/slides/slide1.xml" Id="Rb65a4aa6f4394fd9" /><Relationship Type="http://schemas.openxmlformats.org/officeDocument/2006/relationships/slide" Target="/ppt/slides/slide2.xml" Id="R9cb6b6a29e624f00" /><Relationship Type="http://schemas.openxmlformats.org/officeDocument/2006/relationships/slide" Target="/ppt/slides/slide3.xml" Id="Rac9d6b6df4ae40e3" /><Relationship Type="http://schemas.openxmlformats.org/officeDocument/2006/relationships/slide" Target="/ppt/slides/slide4.xml" Id="R02de71e3f4dd4245" /><Relationship Type="http://schemas.openxmlformats.org/officeDocument/2006/relationships/slide" Target="/ppt/slides/slide5.xml" Id="Rb2d9e629256a4450" /><Relationship Type="http://schemas.openxmlformats.org/officeDocument/2006/relationships/slide" Target="/ppt/slides/slide6.xml" Id="Raad20cf3095e4422" /><Relationship Type="http://schemas.openxmlformats.org/officeDocument/2006/relationships/slide" Target="/ppt/slides/slide7.xml" Id="R7d07f647ff01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d9d537490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8250531b47d9" /><Relationship Type="http://schemas.openxmlformats.org/officeDocument/2006/relationships/theme" Target="/ppt/slideMasters/theme/theme1.xml" Id="R4c28659080e1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c8250531b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9480dd1a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b71b5d97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275e19438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97d97fff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bbe8c14b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c36d2268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c19a5ace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JJL HOLDING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JOHANSEN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AUDUN JOHANSEN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JOHANSEN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Ligrendvegen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jan.audun@johansen-ror.no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926 420 372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JJL HOLDING AS</a:t>
            </a:r>
          </a:p>
        </p:txBody>
      </p:sp>
    </p:spTree>
  </p:cSld>
  <p:clrMapOvr>
    <a:masterClrMapping xmlns:a="http://schemas.openxmlformats.org/drawingml/2006/main"/>
  </p:clrMapOvr>
</p:sld>
</file>