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897af6d6c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67c2f2afc4a56"/>
  </p:sldMasterIdLst>
  <p:sldIdLst>
    <p:sldId xmlns:r="http://schemas.openxmlformats.org/officeDocument/2006/relationships" id="256" r:id="R6d0197ee88364d15"/>
    <p:sldId xmlns:r="http://schemas.openxmlformats.org/officeDocument/2006/relationships" id="257" r:id="R0c5616cccd81433c"/>
    <p:sldId xmlns:r="http://schemas.openxmlformats.org/officeDocument/2006/relationships" id="258" r:id="R2d571a83d8c04391"/>
    <p:sldId xmlns:r="http://schemas.openxmlformats.org/officeDocument/2006/relationships" id="259" r:id="R217c643639d94b88"/>
    <p:sldId xmlns:r="http://schemas.openxmlformats.org/officeDocument/2006/relationships" id="260" r:id="Rbfeebe4371b24493"/>
    <p:sldId xmlns:r="http://schemas.openxmlformats.org/officeDocument/2006/relationships" id="261" r:id="R84ef79cff7e54a22"/>
    <p:sldId xmlns:r="http://schemas.openxmlformats.org/officeDocument/2006/relationships" id="262" r:id="R974aaaeb8f5b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67c2f2afc4a56" /><Relationship Type="http://schemas.openxmlformats.org/officeDocument/2006/relationships/slide" Target="/ppt/slides/slide1.xml" Id="R6d0197ee88364d15" /><Relationship Type="http://schemas.openxmlformats.org/officeDocument/2006/relationships/slide" Target="/ppt/slides/slide2.xml" Id="R0c5616cccd81433c" /><Relationship Type="http://schemas.openxmlformats.org/officeDocument/2006/relationships/slide" Target="/ppt/slides/slide3.xml" Id="R2d571a83d8c04391" /><Relationship Type="http://schemas.openxmlformats.org/officeDocument/2006/relationships/slide" Target="/ppt/slides/slide4.xml" Id="R217c643639d94b88" /><Relationship Type="http://schemas.openxmlformats.org/officeDocument/2006/relationships/slide" Target="/ppt/slides/slide5.xml" Id="Rbfeebe4371b24493" /><Relationship Type="http://schemas.openxmlformats.org/officeDocument/2006/relationships/slide" Target="/ppt/slides/slide6.xml" Id="R84ef79cff7e54a22" /><Relationship Type="http://schemas.openxmlformats.org/officeDocument/2006/relationships/slide" Target="/ppt/slides/slide7.xml" Id="R974aaaeb8f5b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2f657ddf5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0356638c4e5e" /><Relationship Type="http://schemas.openxmlformats.org/officeDocument/2006/relationships/theme" Target="/ppt/slideMasters/theme/theme1.xml" Id="R898b62f74b6c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60356638c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f1372b13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24be98c4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02076e98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b1c548b8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e3f4a57af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02ea9edb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cdb2030e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