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34b48ef064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598b4228804591"/>
  </p:sldMasterIdLst>
  <p:sldIdLst>
    <p:sldId xmlns:r="http://schemas.openxmlformats.org/officeDocument/2006/relationships" id="256" r:id="R87763e12706b4355"/>
    <p:sldId xmlns:r="http://schemas.openxmlformats.org/officeDocument/2006/relationships" id="257" r:id="R80951e88af87477d"/>
    <p:sldId xmlns:r="http://schemas.openxmlformats.org/officeDocument/2006/relationships" id="258" r:id="R602a1cff0ef24492"/>
    <p:sldId xmlns:r="http://schemas.openxmlformats.org/officeDocument/2006/relationships" id="259" r:id="R37fff603dc274d4a"/>
    <p:sldId xmlns:r="http://schemas.openxmlformats.org/officeDocument/2006/relationships" id="260" r:id="Rb26311d17c184e38"/>
    <p:sldId xmlns:r="http://schemas.openxmlformats.org/officeDocument/2006/relationships" id="261" r:id="R33d13f6d77f14fca"/>
    <p:sldId xmlns:r="http://schemas.openxmlformats.org/officeDocument/2006/relationships" id="262" r:id="R2df9989b411c4b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98b4228804591" /><Relationship Type="http://schemas.openxmlformats.org/officeDocument/2006/relationships/slide" Target="/ppt/slides/slide1.xml" Id="R87763e12706b4355" /><Relationship Type="http://schemas.openxmlformats.org/officeDocument/2006/relationships/slide" Target="/ppt/slides/slide2.xml" Id="R80951e88af87477d" /><Relationship Type="http://schemas.openxmlformats.org/officeDocument/2006/relationships/slide" Target="/ppt/slides/slide3.xml" Id="R602a1cff0ef24492" /><Relationship Type="http://schemas.openxmlformats.org/officeDocument/2006/relationships/slide" Target="/ppt/slides/slide4.xml" Id="R37fff603dc274d4a" /><Relationship Type="http://schemas.openxmlformats.org/officeDocument/2006/relationships/slide" Target="/ppt/slides/slide5.xml" Id="Rb26311d17c184e38" /><Relationship Type="http://schemas.openxmlformats.org/officeDocument/2006/relationships/slide" Target="/ppt/slides/slide6.xml" Id="R33d13f6d77f14fca" /><Relationship Type="http://schemas.openxmlformats.org/officeDocument/2006/relationships/slide" Target="/ppt/slides/slide7.xml" Id="R2df9989b411c4b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a6b73326a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a06105b8a435e" /><Relationship Type="http://schemas.openxmlformats.org/officeDocument/2006/relationships/theme" Target="/ppt/slideMasters/theme/theme1.xml" Id="R135a497772bc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a06105b8a43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063cf97c0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bd3ccce4e4b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1a48ce83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8146f848f42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b021db395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839c71b7b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c842c066f4c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HELVIG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HELVIG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49 919 156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49 919 156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HELVIG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Olav Hanssens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926 433 342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HELVIG AS</a:t>
            </a:r>
          </a:p>
        </p:txBody>
      </p:sp>
    </p:spTree>
  </p:cSld>
  <p:clrMapOvr>
    <a:masterClrMapping xmlns:a="http://schemas.openxmlformats.org/drawingml/2006/main"/>
  </p:clrMapOvr>
</p:sld>
</file>