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861eb34cdb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fca2460d04060"/>
  </p:sldMasterIdLst>
  <p:sldIdLst>
    <p:sldId xmlns:r="http://schemas.openxmlformats.org/officeDocument/2006/relationships" id="256" r:id="Ra3bef9a989c14da6"/>
    <p:sldId xmlns:r="http://schemas.openxmlformats.org/officeDocument/2006/relationships" id="257" r:id="Rfd5e1307467b4c32"/>
    <p:sldId xmlns:r="http://schemas.openxmlformats.org/officeDocument/2006/relationships" id="258" r:id="Rf8a805a0e24f426f"/>
    <p:sldId xmlns:r="http://schemas.openxmlformats.org/officeDocument/2006/relationships" id="259" r:id="R7f1482beba6f4bab"/>
    <p:sldId xmlns:r="http://schemas.openxmlformats.org/officeDocument/2006/relationships" id="260" r:id="R6722320675954ad9"/>
    <p:sldId xmlns:r="http://schemas.openxmlformats.org/officeDocument/2006/relationships" id="261" r:id="Rfda9532f0f43481f"/>
    <p:sldId xmlns:r="http://schemas.openxmlformats.org/officeDocument/2006/relationships" id="262" r:id="Rb1087c236932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fca2460d04060" /><Relationship Type="http://schemas.openxmlformats.org/officeDocument/2006/relationships/slide" Target="/ppt/slides/slide1.xml" Id="Ra3bef9a989c14da6" /><Relationship Type="http://schemas.openxmlformats.org/officeDocument/2006/relationships/slide" Target="/ppt/slides/slide2.xml" Id="Rfd5e1307467b4c32" /><Relationship Type="http://schemas.openxmlformats.org/officeDocument/2006/relationships/slide" Target="/ppt/slides/slide3.xml" Id="Rf8a805a0e24f426f" /><Relationship Type="http://schemas.openxmlformats.org/officeDocument/2006/relationships/slide" Target="/ppt/slides/slide4.xml" Id="R7f1482beba6f4bab" /><Relationship Type="http://schemas.openxmlformats.org/officeDocument/2006/relationships/slide" Target="/ppt/slides/slide5.xml" Id="R6722320675954ad9" /><Relationship Type="http://schemas.openxmlformats.org/officeDocument/2006/relationships/slide" Target="/ppt/slides/slide6.xml" Id="Rfda9532f0f43481f" /><Relationship Type="http://schemas.openxmlformats.org/officeDocument/2006/relationships/slide" Target="/ppt/slides/slide7.xml" Id="Rb1087c236932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b4a36d4d7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5edd304d64c8e" /><Relationship Type="http://schemas.openxmlformats.org/officeDocument/2006/relationships/theme" Target="/ppt/slideMasters/theme/theme1.xml" Id="Rb673f655cc63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b5edd304d6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8f7f6ae2a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5feedaad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1574f2e86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1031a2816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0df84d09449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7c1827daa44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f3a77c34a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 H.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H.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49 920 875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SVENDSEN HELVIG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Olav Hanssens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926 433 385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H. AS</a:t>
            </a:r>
          </a:p>
        </p:txBody>
      </p:sp>
    </p:spTree>
  </p:cSld>
  <p:clrMapOvr>
    <a:masterClrMapping xmlns:a="http://schemas.openxmlformats.org/drawingml/2006/main"/>
  </p:clrMapOvr>
</p:sld>
</file>