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ab9378dfe443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dcddfcd60a472f"/>
  </p:sldMasterIdLst>
  <p:sldIdLst>
    <p:sldId xmlns:r="http://schemas.openxmlformats.org/officeDocument/2006/relationships" id="256" r:id="R8c16955056784ddd"/>
    <p:sldId xmlns:r="http://schemas.openxmlformats.org/officeDocument/2006/relationships" id="257" r:id="Re8d94f0749d54d54"/>
    <p:sldId xmlns:r="http://schemas.openxmlformats.org/officeDocument/2006/relationships" id="258" r:id="R516165a9b4794d84"/>
    <p:sldId xmlns:r="http://schemas.openxmlformats.org/officeDocument/2006/relationships" id="259" r:id="R0defdf8ec951424b"/>
    <p:sldId xmlns:r="http://schemas.openxmlformats.org/officeDocument/2006/relationships" id="260" r:id="Re78efd4f53df4b9a"/>
    <p:sldId xmlns:r="http://schemas.openxmlformats.org/officeDocument/2006/relationships" id="261" r:id="Rff9787be18e14956"/>
    <p:sldId xmlns:r="http://schemas.openxmlformats.org/officeDocument/2006/relationships" id="262" r:id="R673cb5e0732042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dcddfcd60a472f" /><Relationship Type="http://schemas.openxmlformats.org/officeDocument/2006/relationships/slide" Target="/ppt/slides/slide1.xml" Id="R8c16955056784ddd" /><Relationship Type="http://schemas.openxmlformats.org/officeDocument/2006/relationships/slide" Target="/ppt/slides/slide2.xml" Id="Re8d94f0749d54d54" /><Relationship Type="http://schemas.openxmlformats.org/officeDocument/2006/relationships/slide" Target="/ppt/slides/slide3.xml" Id="R516165a9b4794d84" /><Relationship Type="http://schemas.openxmlformats.org/officeDocument/2006/relationships/slide" Target="/ppt/slides/slide4.xml" Id="R0defdf8ec951424b" /><Relationship Type="http://schemas.openxmlformats.org/officeDocument/2006/relationships/slide" Target="/ppt/slides/slide5.xml" Id="Re78efd4f53df4b9a" /><Relationship Type="http://schemas.openxmlformats.org/officeDocument/2006/relationships/slide" Target="/ppt/slides/slide6.xml" Id="Rff9787be18e14956" /><Relationship Type="http://schemas.openxmlformats.org/officeDocument/2006/relationships/slide" Target="/ppt/slides/slide7.xml" Id="R673cb5e0732042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b9bd9b83454b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e476a44c9c4903" /><Relationship Type="http://schemas.openxmlformats.org/officeDocument/2006/relationships/theme" Target="/ppt/slideMasters/theme/theme1.xml" Id="Rd18ba54f9e254a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e476a44c9c49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5bcaeded142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9ada3991314b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df89e869184a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7dd0eef81742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4e795de3e44f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f1c68303bb49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39f10875ef4c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FOT &amp; HELSE KLINIKKEN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 &amp; HELSE KLINIKKEN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FOT &amp; HELSE KLINIKKEN AS ble etablert [år] og holder til i Skiptvet.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 &amp; HELSE KLINIKKEN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 &amp; HELSE KLINIKKEN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 &amp; HELSE KLINIKKEN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852 192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79 126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−86 171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218 057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 &amp; HELSE KLINIKKEN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HJALMAR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 &amp; HELSE KLINIKKEN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Stokkebekkveien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1816 Skiptvet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gry.h.gjerstad@gmail.com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926 433 539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 &amp; HELSE KLINIKKEN AS</a:t>
            </a:r>
          </a:p>
        </p:txBody>
      </p:sp>
    </p:spTree>
  </p:cSld>
  <p:clrMapOvr>
    <a:masterClrMapping xmlns:a="http://schemas.openxmlformats.org/drawingml/2006/main"/>
  </p:clrMapOvr>
</p:sld>
</file>