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2cd27255314a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7d8ce703a4b7d"/>
  </p:sldMasterIdLst>
  <p:sldIdLst>
    <p:sldId xmlns:r="http://schemas.openxmlformats.org/officeDocument/2006/relationships" id="256" r:id="R6f39b643a0004bde"/>
    <p:sldId xmlns:r="http://schemas.openxmlformats.org/officeDocument/2006/relationships" id="257" r:id="R3886f0b224de4099"/>
    <p:sldId xmlns:r="http://schemas.openxmlformats.org/officeDocument/2006/relationships" id="258" r:id="R68d3b90a1f474620"/>
    <p:sldId xmlns:r="http://schemas.openxmlformats.org/officeDocument/2006/relationships" id="259" r:id="R18848f1eed1545b4"/>
    <p:sldId xmlns:r="http://schemas.openxmlformats.org/officeDocument/2006/relationships" id="260" r:id="Re9733944c9ff4229"/>
    <p:sldId xmlns:r="http://schemas.openxmlformats.org/officeDocument/2006/relationships" id="261" r:id="R54f4ab269e304c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7d8ce703a4b7d" /><Relationship Type="http://schemas.openxmlformats.org/officeDocument/2006/relationships/slide" Target="/ppt/slides/slide1.xml" Id="R6f39b643a0004bde" /><Relationship Type="http://schemas.openxmlformats.org/officeDocument/2006/relationships/slide" Target="/ppt/slides/slide2.xml" Id="R3886f0b224de4099" /><Relationship Type="http://schemas.openxmlformats.org/officeDocument/2006/relationships/slide" Target="/ppt/slides/slide3.xml" Id="R68d3b90a1f474620" /><Relationship Type="http://schemas.openxmlformats.org/officeDocument/2006/relationships/slide" Target="/ppt/slides/slide4.xml" Id="R18848f1eed1545b4" /><Relationship Type="http://schemas.openxmlformats.org/officeDocument/2006/relationships/slide" Target="/ppt/slides/slide5.xml" Id="Re9733944c9ff4229" /><Relationship Type="http://schemas.openxmlformats.org/officeDocument/2006/relationships/slide" Target="/ppt/slides/slide6.xml" Id="R54f4ab269e304c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454e4415445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e1a1ef0694bd0" /><Relationship Type="http://schemas.openxmlformats.org/officeDocument/2006/relationships/theme" Target="/ppt/slideMasters/theme/theme1.xml" Id="R6b8a13ce0d0b4c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6e1a1ef069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198ca21204e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148b2e99b42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3df003bcf48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6bb646b6947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557a5d6db47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93fde3e90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