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a09406079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c82e867904195"/>
  </p:sldMasterIdLst>
  <p:sldIdLst>
    <p:sldId xmlns:r="http://schemas.openxmlformats.org/officeDocument/2006/relationships" id="256" r:id="R0331a0586fb94001"/>
    <p:sldId xmlns:r="http://schemas.openxmlformats.org/officeDocument/2006/relationships" id="257" r:id="R7d98a074ce294112"/>
    <p:sldId xmlns:r="http://schemas.openxmlformats.org/officeDocument/2006/relationships" id="258" r:id="R2d6d0129376a4663"/>
    <p:sldId xmlns:r="http://schemas.openxmlformats.org/officeDocument/2006/relationships" id="259" r:id="R82e1eab213f74d8a"/>
    <p:sldId xmlns:r="http://schemas.openxmlformats.org/officeDocument/2006/relationships" id="260" r:id="R7eb29d007de043c1"/>
    <p:sldId xmlns:r="http://schemas.openxmlformats.org/officeDocument/2006/relationships" id="261" r:id="R323f0d5cff79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c82e867904195" /><Relationship Type="http://schemas.openxmlformats.org/officeDocument/2006/relationships/slide" Target="/ppt/slides/slide1.xml" Id="R0331a0586fb94001" /><Relationship Type="http://schemas.openxmlformats.org/officeDocument/2006/relationships/slide" Target="/ppt/slides/slide2.xml" Id="R7d98a074ce294112" /><Relationship Type="http://schemas.openxmlformats.org/officeDocument/2006/relationships/slide" Target="/ppt/slides/slide3.xml" Id="R2d6d0129376a4663" /><Relationship Type="http://schemas.openxmlformats.org/officeDocument/2006/relationships/slide" Target="/ppt/slides/slide4.xml" Id="R82e1eab213f74d8a" /><Relationship Type="http://schemas.openxmlformats.org/officeDocument/2006/relationships/slide" Target="/ppt/slides/slide5.xml" Id="R7eb29d007de043c1" /><Relationship Type="http://schemas.openxmlformats.org/officeDocument/2006/relationships/slide" Target="/ppt/slides/slide6.xml" Id="R323f0d5cff79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742e0c7c1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baba41b24275" /><Relationship Type="http://schemas.openxmlformats.org/officeDocument/2006/relationships/theme" Target="/ppt/slideMasters/theme/theme1.xml" Id="R668686f04c1b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8baba41b2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7913fc5a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0131831c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fa00bbd2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88db8230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84c789d7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36ff3b9e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