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117bbac4b745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79786da1054fa8"/>
  </p:sldMasterIdLst>
  <p:sldIdLst>
    <p:sldId xmlns:r="http://schemas.openxmlformats.org/officeDocument/2006/relationships" id="256" r:id="Re61436e5d8c74070"/>
    <p:sldId xmlns:r="http://schemas.openxmlformats.org/officeDocument/2006/relationships" id="257" r:id="Rf8eff666866b4454"/>
    <p:sldId xmlns:r="http://schemas.openxmlformats.org/officeDocument/2006/relationships" id="258" r:id="R92f0d7ed8ea343c7"/>
    <p:sldId xmlns:r="http://schemas.openxmlformats.org/officeDocument/2006/relationships" id="259" r:id="R6badb5bff4864c78"/>
    <p:sldId xmlns:r="http://schemas.openxmlformats.org/officeDocument/2006/relationships" id="260" r:id="Rcc41d80123d5435e"/>
    <p:sldId xmlns:r="http://schemas.openxmlformats.org/officeDocument/2006/relationships" id="261" r:id="Raaf2ffa9577244b5"/>
    <p:sldId xmlns:r="http://schemas.openxmlformats.org/officeDocument/2006/relationships" id="262" r:id="R16cf0fb2779d4e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9786da1054fa8" /><Relationship Type="http://schemas.openxmlformats.org/officeDocument/2006/relationships/slide" Target="/ppt/slides/slide1.xml" Id="Re61436e5d8c74070" /><Relationship Type="http://schemas.openxmlformats.org/officeDocument/2006/relationships/slide" Target="/ppt/slides/slide2.xml" Id="Rf8eff666866b4454" /><Relationship Type="http://schemas.openxmlformats.org/officeDocument/2006/relationships/slide" Target="/ppt/slides/slide3.xml" Id="R92f0d7ed8ea343c7" /><Relationship Type="http://schemas.openxmlformats.org/officeDocument/2006/relationships/slide" Target="/ppt/slides/slide4.xml" Id="R6badb5bff4864c78" /><Relationship Type="http://schemas.openxmlformats.org/officeDocument/2006/relationships/slide" Target="/ppt/slides/slide5.xml" Id="Rcc41d80123d5435e" /><Relationship Type="http://schemas.openxmlformats.org/officeDocument/2006/relationships/slide" Target="/ppt/slides/slide6.xml" Id="Raaf2ffa9577244b5" /><Relationship Type="http://schemas.openxmlformats.org/officeDocument/2006/relationships/slide" Target="/ppt/slides/slide7.xml" Id="R16cf0fb2779d4e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b782fe6e0f48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fc499a677452b" /><Relationship Type="http://schemas.openxmlformats.org/officeDocument/2006/relationships/theme" Target="/ppt/slideMasters/theme/theme1.xml" Id="R743a19c0662446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fc499a677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a9db18aca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2bd3bdfdb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c3cbd70234b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57262e18b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9f94b9d4143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58b629bd4c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8664605bd49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VARRE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VARRE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−58 595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1 922 530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VARRE HANS F GRINDHEIM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926 439 340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VARRE HOLDING AS</a:t>
            </a:r>
          </a:p>
        </p:txBody>
      </p:sp>
    </p:spTree>
  </p:cSld>
  <p:clrMapOvr>
    <a:masterClrMapping xmlns:a="http://schemas.openxmlformats.org/drawingml/2006/main"/>
  </p:clrMapOvr>
</p:sld>
</file>