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f90b5ae3bc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c6ce7e5d9648b5"/>
  </p:sldMasterIdLst>
  <p:sldIdLst>
    <p:sldId xmlns:r="http://schemas.openxmlformats.org/officeDocument/2006/relationships" id="256" r:id="Rb19248f211f74727"/>
    <p:sldId xmlns:r="http://schemas.openxmlformats.org/officeDocument/2006/relationships" id="257" r:id="Rfec392e59f344eed"/>
    <p:sldId xmlns:r="http://schemas.openxmlformats.org/officeDocument/2006/relationships" id="258" r:id="R1a07fb6bf4b44d83"/>
    <p:sldId xmlns:r="http://schemas.openxmlformats.org/officeDocument/2006/relationships" id="259" r:id="Rc40b5373a10d49aa"/>
    <p:sldId xmlns:r="http://schemas.openxmlformats.org/officeDocument/2006/relationships" id="260" r:id="Rabde81c2451a4071"/>
    <p:sldId xmlns:r="http://schemas.openxmlformats.org/officeDocument/2006/relationships" id="261" r:id="Rdc9e8cd597134801"/>
    <p:sldId xmlns:r="http://schemas.openxmlformats.org/officeDocument/2006/relationships" id="262" r:id="R79eae0116d0c4c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6ce7e5d9648b5" /><Relationship Type="http://schemas.openxmlformats.org/officeDocument/2006/relationships/slide" Target="/ppt/slides/slide1.xml" Id="Rb19248f211f74727" /><Relationship Type="http://schemas.openxmlformats.org/officeDocument/2006/relationships/slide" Target="/ppt/slides/slide2.xml" Id="Rfec392e59f344eed" /><Relationship Type="http://schemas.openxmlformats.org/officeDocument/2006/relationships/slide" Target="/ppt/slides/slide3.xml" Id="R1a07fb6bf4b44d83" /><Relationship Type="http://schemas.openxmlformats.org/officeDocument/2006/relationships/slide" Target="/ppt/slides/slide4.xml" Id="Rc40b5373a10d49aa" /><Relationship Type="http://schemas.openxmlformats.org/officeDocument/2006/relationships/slide" Target="/ppt/slides/slide5.xml" Id="Rabde81c2451a4071" /><Relationship Type="http://schemas.openxmlformats.org/officeDocument/2006/relationships/slide" Target="/ppt/slides/slide6.xml" Id="Rdc9e8cd597134801" /><Relationship Type="http://schemas.openxmlformats.org/officeDocument/2006/relationships/slide" Target="/ppt/slides/slide7.xml" Id="R79eae0116d0c4c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4ee6e3576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30c5488614271" /><Relationship Type="http://schemas.openxmlformats.org/officeDocument/2006/relationships/theme" Target="/ppt/slideMasters/theme/theme1.xml" Id="Ra462a27e0d8d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30c548861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d21958f1241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06fcd79e31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693c1623846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f11c23e2e4f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1447a4b9740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f3993895d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aac0607db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NNT HOLDING AS ble etablert [år] og holder til i Valestrandsfossen.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TYSSEBOTN NIKOLAI NESTHUS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Nesthus Tyssebotn, Træshaugledet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5281 Valestrandsfossen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926 440 381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NNT HOLDING AS</a:t>
            </a:r>
          </a:p>
        </p:txBody>
      </p:sp>
    </p:spTree>
  </p:cSld>
  <p:clrMapOvr>
    <a:masterClrMapping xmlns:a="http://schemas.openxmlformats.org/drawingml/2006/main"/>
  </p:clrMapOvr>
</p:sld>
</file>