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9fb465c33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fac1e23a547c7"/>
  </p:sldMasterIdLst>
  <p:sldIdLst>
    <p:sldId xmlns:r="http://schemas.openxmlformats.org/officeDocument/2006/relationships" id="256" r:id="R665159ed1bf944b4"/>
    <p:sldId xmlns:r="http://schemas.openxmlformats.org/officeDocument/2006/relationships" id="257" r:id="R983c4d0c02eb47e5"/>
    <p:sldId xmlns:r="http://schemas.openxmlformats.org/officeDocument/2006/relationships" id="258" r:id="R4147b8d47b6548bd"/>
    <p:sldId xmlns:r="http://schemas.openxmlformats.org/officeDocument/2006/relationships" id="259" r:id="Rd6313812ce9741fa"/>
    <p:sldId xmlns:r="http://schemas.openxmlformats.org/officeDocument/2006/relationships" id="260" r:id="R868a009a1cc548c9"/>
    <p:sldId xmlns:r="http://schemas.openxmlformats.org/officeDocument/2006/relationships" id="261" r:id="R50810e6c511a4d9b"/>
    <p:sldId xmlns:r="http://schemas.openxmlformats.org/officeDocument/2006/relationships" id="262" r:id="R9c720755c00341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fac1e23a547c7" /><Relationship Type="http://schemas.openxmlformats.org/officeDocument/2006/relationships/slide" Target="/ppt/slides/slide1.xml" Id="R665159ed1bf944b4" /><Relationship Type="http://schemas.openxmlformats.org/officeDocument/2006/relationships/slide" Target="/ppt/slides/slide2.xml" Id="R983c4d0c02eb47e5" /><Relationship Type="http://schemas.openxmlformats.org/officeDocument/2006/relationships/slide" Target="/ppt/slides/slide3.xml" Id="R4147b8d47b6548bd" /><Relationship Type="http://schemas.openxmlformats.org/officeDocument/2006/relationships/slide" Target="/ppt/slides/slide4.xml" Id="Rd6313812ce9741fa" /><Relationship Type="http://schemas.openxmlformats.org/officeDocument/2006/relationships/slide" Target="/ppt/slides/slide5.xml" Id="R868a009a1cc548c9" /><Relationship Type="http://schemas.openxmlformats.org/officeDocument/2006/relationships/slide" Target="/ppt/slides/slide6.xml" Id="R50810e6c511a4d9b" /><Relationship Type="http://schemas.openxmlformats.org/officeDocument/2006/relationships/slide" Target="/ppt/slides/slide7.xml" Id="R9c720755c00341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6c14a912941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20aeb8c748b6" /><Relationship Type="http://schemas.openxmlformats.org/officeDocument/2006/relationships/theme" Target="/ppt/slideMasters/theme/theme1.xml" Id="R7478b5ce3f6349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520aeb8c7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fe316617e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12483c295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99bf27dd4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eef15ebe7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0648defc1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5d204e44148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96b60c218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BEVERLAND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BEVERLAND AS ble etablert [år] og holder til i Skogbygda.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1 323 313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257 774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TEIEN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LIMBACH TEIEN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Skogbygdavegen 512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2164 Skogbygda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926 440 535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