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c75a301d7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26867dcb14ff0"/>
  </p:sldMasterIdLst>
  <p:sldIdLst>
    <p:sldId xmlns:r="http://schemas.openxmlformats.org/officeDocument/2006/relationships" id="256" r:id="Rd02e160ccd7e48ef"/>
    <p:sldId xmlns:r="http://schemas.openxmlformats.org/officeDocument/2006/relationships" id="257" r:id="R87d4de829c274953"/>
    <p:sldId xmlns:r="http://schemas.openxmlformats.org/officeDocument/2006/relationships" id="258" r:id="R47c1dd6a050347c6"/>
    <p:sldId xmlns:r="http://schemas.openxmlformats.org/officeDocument/2006/relationships" id="259" r:id="Raba243d0ed0b4dc8"/>
    <p:sldId xmlns:r="http://schemas.openxmlformats.org/officeDocument/2006/relationships" id="260" r:id="Rf35608a5802a45e3"/>
    <p:sldId xmlns:r="http://schemas.openxmlformats.org/officeDocument/2006/relationships" id="261" r:id="R394342000ec24856"/>
    <p:sldId xmlns:r="http://schemas.openxmlformats.org/officeDocument/2006/relationships" id="262" r:id="R5132a7d1193b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26867dcb14ff0" /><Relationship Type="http://schemas.openxmlformats.org/officeDocument/2006/relationships/slide" Target="/ppt/slides/slide1.xml" Id="Rd02e160ccd7e48ef" /><Relationship Type="http://schemas.openxmlformats.org/officeDocument/2006/relationships/slide" Target="/ppt/slides/slide2.xml" Id="R87d4de829c274953" /><Relationship Type="http://schemas.openxmlformats.org/officeDocument/2006/relationships/slide" Target="/ppt/slides/slide3.xml" Id="R47c1dd6a050347c6" /><Relationship Type="http://schemas.openxmlformats.org/officeDocument/2006/relationships/slide" Target="/ppt/slides/slide4.xml" Id="Raba243d0ed0b4dc8" /><Relationship Type="http://schemas.openxmlformats.org/officeDocument/2006/relationships/slide" Target="/ppt/slides/slide5.xml" Id="Rf35608a5802a45e3" /><Relationship Type="http://schemas.openxmlformats.org/officeDocument/2006/relationships/slide" Target="/ppt/slides/slide6.xml" Id="R394342000ec24856" /><Relationship Type="http://schemas.openxmlformats.org/officeDocument/2006/relationships/slide" Target="/ppt/slides/slide7.xml" Id="R5132a7d1193b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b03e3bbb5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8b47203c4c32" /><Relationship Type="http://schemas.openxmlformats.org/officeDocument/2006/relationships/theme" Target="/ppt/slideMasters/theme/theme1.xml" Id="R937403fc113b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98b47203c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d32cec19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b23cd46d4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eb22b1d0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cf9a48ba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cd5208b8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c3ce4334b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6823c214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VDV47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ARILD SØDAL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