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d35eb3016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a1c973715459b"/>
  </p:sldMasterIdLst>
  <p:sldIdLst>
    <p:sldId xmlns:r="http://schemas.openxmlformats.org/officeDocument/2006/relationships" id="256" r:id="Re2d32411c0514068"/>
    <p:sldId xmlns:r="http://schemas.openxmlformats.org/officeDocument/2006/relationships" id="257" r:id="Rbf6ad41ed9964ccf"/>
    <p:sldId xmlns:r="http://schemas.openxmlformats.org/officeDocument/2006/relationships" id="258" r:id="Rd9b43db4c37d49ac"/>
    <p:sldId xmlns:r="http://schemas.openxmlformats.org/officeDocument/2006/relationships" id="259" r:id="R52c9bcb9ebf042ba"/>
    <p:sldId xmlns:r="http://schemas.openxmlformats.org/officeDocument/2006/relationships" id="260" r:id="R8c57074278394989"/>
    <p:sldId xmlns:r="http://schemas.openxmlformats.org/officeDocument/2006/relationships" id="261" r:id="R6cffe7abbb02430e"/>
    <p:sldId xmlns:r="http://schemas.openxmlformats.org/officeDocument/2006/relationships" id="262" r:id="Rd0d3bbfc4671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a1c973715459b" /><Relationship Type="http://schemas.openxmlformats.org/officeDocument/2006/relationships/slide" Target="/ppt/slides/slide1.xml" Id="Re2d32411c0514068" /><Relationship Type="http://schemas.openxmlformats.org/officeDocument/2006/relationships/slide" Target="/ppt/slides/slide2.xml" Id="Rbf6ad41ed9964ccf" /><Relationship Type="http://schemas.openxmlformats.org/officeDocument/2006/relationships/slide" Target="/ppt/slides/slide3.xml" Id="Rd9b43db4c37d49ac" /><Relationship Type="http://schemas.openxmlformats.org/officeDocument/2006/relationships/slide" Target="/ppt/slides/slide4.xml" Id="R52c9bcb9ebf042ba" /><Relationship Type="http://schemas.openxmlformats.org/officeDocument/2006/relationships/slide" Target="/ppt/slides/slide5.xml" Id="R8c57074278394989" /><Relationship Type="http://schemas.openxmlformats.org/officeDocument/2006/relationships/slide" Target="/ppt/slides/slide6.xml" Id="R6cffe7abbb02430e" /><Relationship Type="http://schemas.openxmlformats.org/officeDocument/2006/relationships/slide" Target="/ppt/slides/slide7.xml" Id="Rd0d3bbfc4671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9d8043973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93d60c62d4453" /><Relationship Type="http://schemas.openxmlformats.org/officeDocument/2006/relationships/theme" Target="/ppt/slideMasters/theme/theme1.xml" Id="Ra008af8bda544d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d93d60c62d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f9a96a868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683d8e4b42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0e06a328d43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47aa61a2d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f0e40441b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a158bfd54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2ca65a2d1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CULTURE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CULTURE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CULTURE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CULTURE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CULTURE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CULTURE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CULTURE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PALOMAR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CULTURE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Silurveien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CULTURE PARTNERS AS</a:t>
            </a:r>
          </a:p>
        </p:txBody>
      </p:sp>
    </p:spTree>
  </p:cSld>
  <p:clrMapOvr>
    <a:masterClrMapping xmlns:a="http://schemas.openxmlformats.org/drawingml/2006/main"/>
  </p:clrMapOvr>
</p:sld>
</file>