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5dd0a9899d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8c7774c2b84a55"/>
  </p:sldMasterIdLst>
  <p:sldIdLst>
    <p:sldId xmlns:r="http://schemas.openxmlformats.org/officeDocument/2006/relationships" id="256" r:id="R75d01613c61043f4"/>
    <p:sldId xmlns:r="http://schemas.openxmlformats.org/officeDocument/2006/relationships" id="257" r:id="Rd10cb1503acf4998"/>
    <p:sldId xmlns:r="http://schemas.openxmlformats.org/officeDocument/2006/relationships" id="258" r:id="R2e598eb6bcd346b3"/>
    <p:sldId xmlns:r="http://schemas.openxmlformats.org/officeDocument/2006/relationships" id="259" r:id="R86cbf2134b1a4c01"/>
    <p:sldId xmlns:r="http://schemas.openxmlformats.org/officeDocument/2006/relationships" id="260" r:id="R67483be9ac244067"/>
    <p:sldId xmlns:r="http://schemas.openxmlformats.org/officeDocument/2006/relationships" id="261" r:id="R49b96da7b5c644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c7774c2b84a55" /><Relationship Type="http://schemas.openxmlformats.org/officeDocument/2006/relationships/slide" Target="/ppt/slides/slide1.xml" Id="R75d01613c61043f4" /><Relationship Type="http://schemas.openxmlformats.org/officeDocument/2006/relationships/slide" Target="/ppt/slides/slide2.xml" Id="Rd10cb1503acf4998" /><Relationship Type="http://schemas.openxmlformats.org/officeDocument/2006/relationships/slide" Target="/ppt/slides/slide3.xml" Id="R2e598eb6bcd346b3" /><Relationship Type="http://schemas.openxmlformats.org/officeDocument/2006/relationships/slide" Target="/ppt/slides/slide4.xml" Id="R86cbf2134b1a4c01" /><Relationship Type="http://schemas.openxmlformats.org/officeDocument/2006/relationships/slide" Target="/ppt/slides/slide5.xml" Id="R67483be9ac244067" /><Relationship Type="http://schemas.openxmlformats.org/officeDocument/2006/relationships/slide" Target="/ppt/slides/slide6.xml" Id="R49b96da7b5c644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6e045dc884d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58b30c7874ef1" /><Relationship Type="http://schemas.openxmlformats.org/officeDocument/2006/relationships/theme" Target="/ppt/slideMasters/theme/theme1.xml" Id="R6ecb238fbdba4a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58b30c787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369fef011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609ad230e43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dcdc2d038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19baf3dc8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ad21b817e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92f50fb5f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Skibåsen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post@bilagsfeber.no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www.bilagsfeber.no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926 445 936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