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11b2a32f7748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a4f605377540a4"/>
  </p:sldMasterIdLst>
  <p:sldIdLst>
    <p:sldId xmlns:r="http://schemas.openxmlformats.org/officeDocument/2006/relationships" id="256" r:id="R7ace2cf239634a74"/>
    <p:sldId xmlns:r="http://schemas.openxmlformats.org/officeDocument/2006/relationships" id="257" r:id="Rc6bf9731c888460d"/>
    <p:sldId xmlns:r="http://schemas.openxmlformats.org/officeDocument/2006/relationships" id="258" r:id="R2937970e5d534ac1"/>
    <p:sldId xmlns:r="http://schemas.openxmlformats.org/officeDocument/2006/relationships" id="259" r:id="Rcbc951fe190640de"/>
    <p:sldId xmlns:r="http://schemas.openxmlformats.org/officeDocument/2006/relationships" id="260" r:id="R02e6461eec17412f"/>
    <p:sldId xmlns:r="http://schemas.openxmlformats.org/officeDocument/2006/relationships" id="261" r:id="R2cd7e3050179439d"/>
    <p:sldId xmlns:r="http://schemas.openxmlformats.org/officeDocument/2006/relationships" id="262" r:id="R0b427fcd8ef44a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4f605377540a4" /><Relationship Type="http://schemas.openxmlformats.org/officeDocument/2006/relationships/slide" Target="/ppt/slides/slide1.xml" Id="R7ace2cf239634a74" /><Relationship Type="http://schemas.openxmlformats.org/officeDocument/2006/relationships/slide" Target="/ppt/slides/slide2.xml" Id="Rc6bf9731c888460d" /><Relationship Type="http://schemas.openxmlformats.org/officeDocument/2006/relationships/slide" Target="/ppt/slides/slide3.xml" Id="R2937970e5d534ac1" /><Relationship Type="http://schemas.openxmlformats.org/officeDocument/2006/relationships/slide" Target="/ppt/slides/slide4.xml" Id="Rcbc951fe190640de" /><Relationship Type="http://schemas.openxmlformats.org/officeDocument/2006/relationships/slide" Target="/ppt/slides/slide5.xml" Id="R02e6461eec17412f" /><Relationship Type="http://schemas.openxmlformats.org/officeDocument/2006/relationships/slide" Target="/ppt/slides/slide6.xml" Id="R2cd7e3050179439d" /><Relationship Type="http://schemas.openxmlformats.org/officeDocument/2006/relationships/slide" Target="/ppt/slides/slide7.xml" Id="R0b427fcd8ef44a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2513f860441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7f9370b374698" /><Relationship Type="http://schemas.openxmlformats.org/officeDocument/2006/relationships/theme" Target="/ppt/slideMasters/theme/theme1.xml" Id="R1089ac8a84ad42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07f9370b3746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a0088d81b4d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da87ee42145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a9e68bedd42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10806befb44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2ea7444ff4c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2295d28c94c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50a5c593941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ACCOUNTERA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ACCOUNTERA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6 161 926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121 568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109 248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2 307 758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MSOLLI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Skibåsen 42A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post@bilagsfeber.no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www.bilagsfeber.no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926 445 936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ACCOUNTERA AS</a:t>
            </a:r>
          </a:p>
        </p:txBody>
      </p:sp>
    </p:spTree>
  </p:cSld>
  <p:clrMapOvr>
    <a:masterClrMapping xmlns:a="http://schemas.openxmlformats.org/drawingml/2006/main"/>
  </p:clrMapOvr>
</p:sld>
</file>