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9772e20b4241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e1f80b43c64ecd"/>
  </p:sldMasterIdLst>
  <p:sldIdLst>
    <p:sldId xmlns:r="http://schemas.openxmlformats.org/officeDocument/2006/relationships" id="256" r:id="R90e5c4ea31fe4cbd"/>
    <p:sldId xmlns:r="http://schemas.openxmlformats.org/officeDocument/2006/relationships" id="257" r:id="R55b3e9428aa64949"/>
    <p:sldId xmlns:r="http://schemas.openxmlformats.org/officeDocument/2006/relationships" id="258" r:id="Rcab0087ce895411a"/>
    <p:sldId xmlns:r="http://schemas.openxmlformats.org/officeDocument/2006/relationships" id="259" r:id="R6114cf1432b84152"/>
    <p:sldId xmlns:r="http://schemas.openxmlformats.org/officeDocument/2006/relationships" id="260" r:id="R81b39c0173c847f1"/>
    <p:sldId xmlns:r="http://schemas.openxmlformats.org/officeDocument/2006/relationships" id="261" r:id="Rf49781a1c177463b"/>
    <p:sldId xmlns:r="http://schemas.openxmlformats.org/officeDocument/2006/relationships" id="262" r:id="Reaa2137421844e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1f80b43c64ecd" /><Relationship Type="http://schemas.openxmlformats.org/officeDocument/2006/relationships/slide" Target="/ppt/slides/slide1.xml" Id="R90e5c4ea31fe4cbd" /><Relationship Type="http://schemas.openxmlformats.org/officeDocument/2006/relationships/slide" Target="/ppt/slides/slide2.xml" Id="R55b3e9428aa64949" /><Relationship Type="http://schemas.openxmlformats.org/officeDocument/2006/relationships/slide" Target="/ppt/slides/slide3.xml" Id="Rcab0087ce895411a" /><Relationship Type="http://schemas.openxmlformats.org/officeDocument/2006/relationships/slide" Target="/ppt/slides/slide4.xml" Id="R6114cf1432b84152" /><Relationship Type="http://schemas.openxmlformats.org/officeDocument/2006/relationships/slide" Target="/ppt/slides/slide5.xml" Id="R81b39c0173c847f1" /><Relationship Type="http://schemas.openxmlformats.org/officeDocument/2006/relationships/slide" Target="/ppt/slides/slide6.xml" Id="Rf49781a1c177463b" /><Relationship Type="http://schemas.openxmlformats.org/officeDocument/2006/relationships/slide" Target="/ppt/slides/slide7.xml" Id="Reaa2137421844e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56e56f42d34b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860bfc726488c" /><Relationship Type="http://schemas.openxmlformats.org/officeDocument/2006/relationships/theme" Target="/ppt/slideMasters/theme/theme1.xml" Id="R30bf1aca0c5b41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9860bfc72648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2f8f0cd694c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ebddddeb840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1795bddc349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57259426c46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2475ef45a45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d7f0bddbf4b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70b42d28543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SAWADO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SAWADO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116 780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2 621 718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2 979 588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REFSNES KRISTIN MØLLER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Kristin Møller Refsnes, Lundetunet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926 446 940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