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36365117043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36bac4f25e4ffb"/>
  </p:sldMasterIdLst>
  <p:sldIdLst>
    <p:sldId xmlns:r="http://schemas.openxmlformats.org/officeDocument/2006/relationships" id="256" r:id="R456d8afe2add49ed"/>
    <p:sldId xmlns:r="http://schemas.openxmlformats.org/officeDocument/2006/relationships" id="257" r:id="R780e95c52533422f"/>
    <p:sldId xmlns:r="http://schemas.openxmlformats.org/officeDocument/2006/relationships" id="258" r:id="R2acc898e9e2b4a08"/>
    <p:sldId xmlns:r="http://schemas.openxmlformats.org/officeDocument/2006/relationships" id="259" r:id="R45cdf94fcbf8410a"/>
    <p:sldId xmlns:r="http://schemas.openxmlformats.org/officeDocument/2006/relationships" id="260" r:id="R358de6c23c254766"/>
    <p:sldId xmlns:r="http://schemas.openxmlformats.org/officeDocument/2006/relationships" id="261" r:id="R1bc96d0c8e8441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6bac4f25e4ffb" /><Relationship Type="http://schemas.openxmlformats.org/officeDocument/2006/relationships/slide" Target="/ppt/slides/slide1.xml" Id="R456d8afe2add49ed" /><Relationship Type="http://schemas.openxmlformats.org/officeDocument/2006/relationships/slide" Target="/ppt/slides/slide2.xml" Id="R780e95c52533422f" /><Relationship Type="http://schemas.openxmlformats.org/officeDocument/2006/relationships/slide" Target="/ppt/slides/slide3.xml" Id="R2acc898e9e2b4a08" /><Relationship Type="http://schemas.openxmlformats.org/officeDocument/2006/relationships/slide" Target="/ppt/slides/slide4.xml" Id="R45cdf94fcbf8410a" /><Relationship Type="http://schemas.openxmlformats.org/officeDocument/2006/relationships/slide" Target="/ppt/slides/slide5.xml" Id="R358de6c23c254766" /><Relationship Type="http://schemas.openxmlformats.org/officeDocument/2006/relationships/slide" Target="/ppt/slides/slide6.xml" Id="R1bc96d0c8e8441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4565f462f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6a495f25246d7" /><Relationship Type="http://schemas.openxmlformats.org/officeDocument/2006/relationships/theme" Target="/ppt/slideMasters/theme/theme1.xml" Id="Rc3c15d01c494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6a495f25246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89d31ae704c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f3c153016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50256c0ba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09acdf3c344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ef5766081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e5508e0a646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OVE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BJORØY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Ove Bjorøy, Inndalsveien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OVE HOLDING AS</a:t>
            </a:r>
          </a:p>
        </p:txBody>
      </p:sp>
    </p:spTree>
  </p:cSld>
  <p:clrMapOvr>
    <a:masterClrMapping xmlns:a="http://schemas.openxmlformats.org/drawingml/2006/main"/>
  </p:clrMapOvr>
</p:sld>
</file>