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5af1a0ba793427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cda2c7a8e4349a1"/>
  </p:sldMasterIdLst>
  <p:sldIdLst>
    <p:sldId xmlns:r="http://schemas.openxmlformats.org/officeDocument/2006/relationships" id="256" r:id="R12fe958c0ca44b09"/>
    <p:sldId xmlns:r="http://schemas.openxmlformats.org/officeDocument/2006/relationships" id="257" r:id="Rbfb0741bafda40c0"/>
    <p:sldId xmlns:r="http://schemas.openxmlformats.org/officeDocument/2006/relationships" id="258" r:id="R41354da9ee324e2a"/>
    <p:sldId xmlns:r="http://schemas.openxmlformats.org/officeDocument/2006/relationships" id="259" r:id="Rb4e56383f4a44962"/>
    <p:sldId xmlns:r="http://schemas.openxmlformats.org/officeDocument/2006/relationships" id="260" r:id="R2b64b3fd91a04cd2"/>
    <p:sldId xmlns:r="http://schemas.openxmlformats.org/officeDocument/2006/relationships" id="261" r:id="R60b3d3eaac9b416d"/>
    <p:sldId xmlns:r="http://schemas.openxmlformats.org/officeDocument/2006/relationships" id="262" r:id="Rc953bb3cae5c4db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da2c7a8e4349a1" /><Relationship Type="http://schemas.openxmlformats.org/officeDocument/2006/relationships/slide" Target="/ppt/slides/slide1.xml" Id="R12fe958c0ca44b09" /><Relationship Type="http://schemas.openxmlformats.org/officeDocument/2006/relationships/slide" Target="/ppt/slides/slide2.xml" Id="Rbfb0741bafda40c0" /><Relationship Type="http://schemas.openxmlformats.org/officeDocument/2006/relationships/slide" Target="/ppt/slides/slide3.xml" Id="R41354da9ee324e2a" /><Relationship Type="http://schemas.openxmlformats.org/officeDocument/2006/relationships/slide" Target="/ppt/slides/slide4.xml" Id="Rb4e56383f4a44962" /><Relationship Type="http://schemas.openxmlformats.org/officeDocument/2006/relationships/slide" Target="/ppt/slides/slide5.xml" Id="R2b64b3fd91a04cd2" /><Relationship Type="http://schemas.openxmlformats.org/officeDocument/2006/relationships/slide" Target="/ppt/slides/slide6.xml" Id="R60b3d3eaac9b416d" /><Relationship Type="http://schemas.openxmlformats.org/officeDocument/2006/relationships/slide" Target="/ppt/slides/slide7.xml" Id="Rc953bb3cae5c4db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a6681965a9489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8a7f9c959a4f58" /><Relationship Type="http://schemas.openxmlformats.org/officeDocument/2006/relationships/theme" Target="/ppt/slideMasters/theme/theme1.xml" Id="R06509ad013764ae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88a7f9c959a4f5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f698cac59741b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fb6431cdbb4d2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cb3de52d1b4aa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d0bd807b8842a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0e33c9f25a494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a255d7659b42a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3e652c231b4d5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DIR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DIR HOLDING AS ble etablert [år] og holder til i Haus.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ROLLAND DANIEL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ROLLAND INGVILD JOHANNE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Rødlandsflaten 65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5286 Haus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926 449 885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DIR HOLDING AS</a:t>
            </a:r>
          </a:p>
        </p:txBody>
      </p:sp>
    </p:spTree>
  </p:cSld>
  <p:clrMapOvr>
    <a:masterClrMapping xmlns:a="http://schemas.openxmlformats.org/drawingml/2006/main"/>
  </p:clrMapOvr>
</p:sld>
</file>