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f425234cc2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4e6c6ac65c4bab"/>
  </p:sldMasterIdLst>
  <p:sldIdLst>
    <p:sldId xmlns:r="http://schemas.openxmlformats.org/officeDocument/2006/relationships" id="256" r:id="R979a5a6e03b74221"/>
    <p:sldId xmlns:r="http://schemas.openxmlformats.org/officeDocument/2006/relationships" id="257" r:id="R75bc76b86cd349bb"/>
    <p:sldId xmlns:r="http://schemas.openxmlformats.org/officeDocument/2006/relationships" id="258" r:id="R4c002be7ffe24edf"/>
    <p:sldId xmlns:r="http://schemas.openxmlformats.org/officeDocument/2006/relationships" id="259" r:id="Rd51f8f163bc34b79"/>
    <p:sldId xmlns:r="http://schemas.openxmlformats.org/officeDocument/2006/relationships" id="260" r:id="Refb66072b9bd49f7"/>
    <p:sldId xmlns:r="http://schemas.openxmlformats.org/officeDocument/2006/relationships" id="261" r:id="R0d1c410519a4437a"/>
    <p:sldId xmlns:r="http://schemas.openxmlformats.org/officeDocument/2006/relationships" id="262" r:id="R858fd843672c4f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e6c6ac65c4bab" /><Relationship Type="http://schemas.openxmlformats.org/officeDocument/2006/relationships/slide" Target="/ppt/slides/slide1.xml" Id="R979a5a6e03b74221" /><Relationship Type="http://schemas.openxmlformats.org/officeDocument/2006/relationships/slide" Target="/ppt/slides/slide2.xml" Id="R75bc76b86cd349bb" /><Relationship Type="http://schemas.openxmlformats.org/officeDocument/2006/relationships/slide" Target="/ppt/slides/slide3.xml" Id="R4c002be7ffe24edf" /><Relationship Type="http://schemas.openxmlformats.org/officeDocument/2006/relationships/slide" Target="/ppt/slides/slide4.xml" Id="Rd51f8f163bc34b79" /><Relationship Type="http://schemas.openxmlformats.org/officeDocument/2006/relationships/slide" Target="/ppt/slides/slide5.xml" Id="Refb66072b9bd49f7" /><Relationship Type="http://schemas.openxmlformats.org/officeDocument/2006/relationships/slide" Target="/ppt/slides/slide6.xml" Id="R0d1c410519a4437a" /><Relationship Type="http://schemas.openxmlformats.org/officeDocument/2006/relationships/slide" Target="/ppt/slides/slide7.xml" Id="R858fd843672c4f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f82744df740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f3f01d57046a9" /><Relationship Type="http://schemas.openxmlformats.org/officeDocument/2006/relationships/theme" Target="/ppt/slideMasters/theme/theme1.xml" Id="R69109c7b8ab341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ef3f01d57046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c87cb8b6c4d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3cf21131740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f6ae630a84b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2a17f91c1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5e55eeebe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c34f64d3648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233e7187f4b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NORFOS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NORFOS HOLDING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999 166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FOSSELI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JOHANNE NORDNES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einar.fosseli68@gmail.com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926 453 661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NORFOS HOLDING AS</a:t>
            </a:r>
          </a:p>
        </p:txBody>
      </p:sp>
    </p:spTree>
  </p:cSld>
  <p:clrMapOvr>
    <a:masterClrMapping xmlns:a="http://schemas.openxmlformats.org/drawingml/2006/main"/>
  </p:clrMapOvr>
</p:sld>
</file>