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091b5d2f7e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1d850ced34447a"/>
  </p:sldMasterIdLst>
  <p:sldIdLst>
    <p:sldId xmlns:r="http://schemas.openxmlformats.org/officeDocument/2006/relationships" id="256" r:id="R58f81de608a34d33"/>
    <p:sldId xmlns:r="http://schemas.openxmlformats.org/officeDocument/2006/relationships" id="257" r:id="Rc8995f69a3474631"/>
    <p:sldId xmlns:r="http://schemas.openxmlformats.org/officeDocument/2006/relationships" id="258" r:id="Red7554f115284555"/>
    <p:sldId xmlns:r="http://schemas.openxmlformats.org/officeDocument/2006/relationships" id="259" r:id="R8cdf0b2d30964b99"/>
    <p:sldId xmlns:r="http://schemas.openxmlformats.org/officeDocument/2006/relationships" id="260" r:id="R962b914b2b264ed9"/>
    <p:sldId xmlns:r="http://schemas.openxmlformats.org/officeDocument/2006/relationships" id="261" r:id="R0844aca8eef240e6"/>
    <p:sldId xmlns:r="http://schemas.openxmlformats.org/officeDocument/2006/relationships" id="262" r:id="Rf5b0d3bd550046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d850ced34447a" /><Relationship Type="http://schemas.openxmlformats.org/officeDocument/2006/relationships/slide" Target="/ppt/slides/slide1.xml" Id="R58f81de608a34d33" /><Relationship Type="http://schemas.openxmlformats.org/officeDocument/2006/relationships/slide" Target="/ppt/slides/slide2.xml" Id="Rc8995f69a3474631" /><Relationship Type="http://schemas.openxmlformats.org/officeDocument/2006/relationships/slide" Target="/ppt/slides/slide3.xml" Id="Red7554f115284555" /><Relationship Type="http://schemas.openxmlformats.org/officeDocument/2006/relationships/slide" Target="/ppt/slides/slide4.xml" Id="R8cdf0b2d30964b99" /><Relationship Type="http://schemas.openxmlformats.org/officeDocument/2006/relationships/slide" Target="/ppt/slides/slide5.xml" Id="R962b914b2b264ed9" /><Relationship Type="http://schemas.openxmlformats.org/officeDocument/2006/relationships/slide" Target="/ppt/slides/slide6.xml" Id="R0844aca8eef240e6" /><Relationship Type="http://schemas.openxmlformats.org/officeDocument/2006/relationships/slide" Target="/ppt/slides/slide7.xml" Id="Rf5b0d3bd550046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41748f4cb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9f11e11af4ab8" /><Relationship Type="http://schemas.openxmlformats.org/officeDocument/2006/relationships/theme" Target="/ppt/slideMasters/theme/theme1.xml" Id="Rccc08d4f74ba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a9f11e11af4a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b0d6d6f19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654133d9b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5cd06c66849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92513e802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ba718150f4f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b2cd4056e4e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7bf9c00e44d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RAVN INC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 INC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365 292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AARRESTAD RAVNDAL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Stokkabrautene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926 453 688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 INC AS</a:t>
            </a:r>
          </a:p>
        </p:txBody>
      </p:sp>
    </p:spTree>
  </p:cSld>
  <p:clrMapOvr>
    <a:masterClrMapping xmlns:a="http://schemas.openxmlformats.org/drawingml/2006/main"/>
  </p:clrMapOvr>
</p:sld>
</file>