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1ecaff9d2046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66df61325747d2"/>
  </p:sldMasterIdLst>
  <p:sldIdLst>
    <p:sldId xmlns:r="http://schemas.openxmlformats.org/officeDocument/2006/relationships" id="256" r:id="Ra71ed2d2333c49b6"/>
    <p:sldId xmlns:r="http://schemas.openxmlformats.org/officeDocument/2006/relationships" id="257" r:id="Rcfd1acdfa2be4f85"/>
    <p:sldId xmlns:r="http://schemas.openxmlformats.org/officeDocument/2006/relationships" id="258" r:id="R57f58b2228454e83"/>
    <p:sldId xmlns:r="http://schemas.openxmlformats.org/officeDocument/2006/relationships" id="259" r:id="Re5c230e6fccd49c6"/>
    <p:sldId xmlns:r="http://schemas.openxmlformats.org/officeDocument/2006/relationships" id="260" r:id="R45190122c526455a"/>
    <p:sldId xmlns:r="http://schemas.openxmlformats.org/officeDocument/2006/relationships" id="261" r:id="R533948c59b6243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66df61325747d2" /><Relationship Type="http://schemas.openxmlformats.org/officeDocument/2006/relationships/slide" Target="/ppt/slides/slide1.xml" Id="Ra71ed2d2333c49b6" /><Relationship Type="http://schemas.openxmlformats.org/officeDocument/2006/relationships/slide" Target="/ppt/slides/slide2.xml" Id="Rcfd1acdfa2be4f85" /><Relationship Type="http://schemas.openxmlformats.org/officeDocument/2006/relationships/slide" Target="/ppt/slides/slide3.xml" Id="R57f58b2228454e83" /><Relationship Type="http://schemas.openxmlformats.org/officeDocument/2006/relationships/slide" Target="/ppt/slides/slide4.xml" Id="Re5c230e6fccd49c6" /><Relationship Type="http://schemas.openxmlformats.org/officeDocument/2006/relationships/slide" Target="/ppt/slides/slide5.xml" Id="R45190122c526455a" /><Relationship Type="http://schemas.openxmlformats.org/officeDocument/2006/relationships/slide" Target="/ppt/slides/slide6.xml" Id="R533948c59b6243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74c8e184ff40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bc27fd6c14f17" /><Relationship Type="http://schemas.openxmlformats.org/officeDocument/2006/relationships/theme" Target="/ppt/slideMasters/theme/theme1.xml" Id="R0d10eddeb21346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7bc27fd6c14f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cc3083a654e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bf5443adf45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9467bd59b4e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fe60651bd4b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bffb79ea042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4120799484c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CHAMPAGNE SUPERNOVA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CHAMPAGNE SUPERNOVA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CHAMPAGNE SUPERNOVA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CHAMPAGNE SUPERNOVA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CHAMPAGNE SUPERNOVA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CHAMPAGNE SUPERNOVA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CHAMPAGNE SUPERNOVA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926 459 813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CHAMPAGNE SUPERNOVA AS</a:t>
            </a:r>
          </a:p>
        </p:txBody>
      </p:sp>
    </p:spTree>
  </p:cSld>
  <p:clrMapOvr>
    <a:masterClrMapping xmlns:a="http://schemas.openxmlformats.org/drawingml/2006/main"/>
  </p:clrMapOvr>
</p:sld>
</file>