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25c6d3731d45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99fa91b7da4ea8"/>
  </p:sldMasterIdLst>
  <p:sldIdLst>
    <p:sldId xmlns:r="http://schemas.openxmlformats.org/officeDocument/2006/relationships" id="256" r:id="R93562f9b96f64ae6"/>
    <p:sldId xmlns:r="http://schemas.openxmlformats.org/officeDocument/2006/relationships" id="257" r:id="R0e83f60637204e75"/>
    <p:sldId xmlns:r="http://schemas.openxmlformats.org/officeDocument/2006/relationships" id="258" r:id="R5f83a92823cb4e61"/>
    <p:sldId xmlns:r="http://schemas.openxmlformats.org/officeDocument/2006/relationships" id="259" r:id="R82e0e4843010439e"/>
    <p:sldId xmlns:r="http://schemas.openxmlformats.org/officeDocument/2006/relationships" id="260" r:id="R554e4a35e0d048c6"/>
    <p:sldId xmlns:r="http://schemas.openxmlformats.org/officeDocument/2006/relationships" id="261" r:id="R675f0a60bb1f475d"/>
    <p:sldId xmlns:r="http://schemas.openxmlformats.org/officeDocument/2006/relationships" id="262" r:id="R8b33cd3776b948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9fa91b7da4ea8" /><Relationship Type="http://schemas.openxmlformats.org/officeDocument/2006/relationships/slide" Target="/ppt/slides/slide1.xml" Id="R93562f9b96f64ae6" /><Relationship Type="http://schemas.openxmlformats.org/officeDocument/2006/relationships/slide" Target="/ppt/slides/slide2.xml" Id="R0e83f60637204e75" /><Relationship Type="http://schemas.openxmlformats.org/officeDocument/2006/relationships/slide" Target="/ppt/slides/slide3.xml" Id="R5f83a92823cb4e61" /><Relationship Type="http://schemas.openxmlformats.org/officeDocument/2006/relationships/slide" Target="/ppt/slides/slide4.xml" Id="R82e0e4843010439e" /><Relationship Type="http://schemas.openxmlformats.org/officeDocument/2006/relationships/slide" Target="/ppt/slides/slide5.xml" Id="R554e4a35e0d048c6" /><Relationship Type="http://schemas.openxmlformats.org/officeDocument/2006/relationships/slide" Target="/ppt/slides/slide6.xml" Id="R675f0a60bb1f475d" /><Relationship Type="http://schemas.openxmlformats.org/officeDocument/2006/relationships/slide" Target="/ppt/slides/slide7.xml" Id="R8b33cd3776b948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b93af40db46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b70cb613142df" /><Relationship Type="http://schemas.openxmlformats.org/officeDocument/2006/relationships/theme" Target="/ppt/slideMasters/theme/theme1.xml" Id="Rc27bc3817c534c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2b70cb613142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031d263c140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8919585d246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d9041f3d348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52440f2d64f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95c02bfee4d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2f005391f46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da7e07e8747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CEBRA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7 148 714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−1 431 178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−1 462 965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−2 472 649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2 685 155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BRAATHEN  –  61,0 %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DREIER AS  –  39,0 %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926 460 250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CEBRA AS</a:t>
            </a:r>
          </a:p>
        </p:txBody>
      </p:sp>
    </p:spTree>
  </p:cSld>
  <p:clrMapOvr>
    <a:masterClrMapping xmlns:a="http://schemas.openxmlformats.org/drawingml/2006/main"/>
  </p:clrMapOvr>
</p:sld>
</file>