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0185c4c58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2bf1feaa94917"/>
  </p:sldMasterIdLst>
  <p:sldIdLst>
    <p:sldId xmlns:r="http://schemas.openxmlformats.org/officeDocument/2006/relationships" id="256" r:id="Rf7976b0d71994fa4"/>
    <p:sldId xmlns:r="http://schemas.openxmlformats.org/officeDocument/2006/relationships" id="257" r:id="R3721f6d7d5ae49b2"/>
    <p:sldId xmlns:r="http://schemas.openxmlformats.org/officeDocument/2006/relationships" id="258" r:id="Rd0301e26a2be4c75"/>
    <p:sldId xmlns:r="http://schemas.openxmlformats.org/officeDocument/2006/relationships" id="259" r:id="Rb8acb481607a4fae"/>
    <p:sldId xmlns:r="http://schemas.openxmlformats.org/officeDocument/2006/relationships" id="260" r:id="Red98d14596284013"/>
    <p:sldId xmlns:r="http://schemas.openxmlformats.org/officeDocument/2006/relationships" id="261" r:id="R5230e27ab37345f4"/>
    <p:sldId xmlns:r="http://schemas.openxmlformats.org/officeDocument/2006/relationships" id="262" r:id="Rcbb26b26e772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2bf1feaa94917" /><Relationship Type="http://schemas.openxmlformats.org/officeDocument/2006/relationships/slide" Target="/ppt/slides/slide1.xml" Id="Rf7976b0d71994fa4" /><Relationship Type="http://schemas.openxmlformats.org/officeDocument/2006/relationships/slide" Target="/ppt/slides/slide2.xml" Id="R3721f6d7d5ae49b2" /><Relationship Type="http://schemas.openxmlformats.org/officeDocument/2006/relationships/slide" Target="/ppt/slides/slide3.xml" Id="Rd0301e26a2be4c75" /><Relationship Type="http://schemas.openxmlformats.org/officeDocument/2006/relationships/slide" Target="/ppt/slides/slide4.xml" Id="Rb8acb481607a4fae" /><Relationship Type="http://schemas.openxmlformats.org/officeDocument/2006/relationships/slide" Target="/ppt/slides/slide5.xml" Id="Red98d14596284013" /><Relationship Type="http://schemas.openxmlformats.org/officeDocument/2006/relationships/slide" Target="/ppt/slides/slide6.xml" Id="R5230e27ab37345f4" /><Relationship Type="http://schemas.openxmlformats.org/officeDocument/2006/relationships/slide" Target="/ppt/slides/slide7.xml" Id="Rcbb26b26e772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6d35596b4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5956c53a476d" /><Relationship Type="http://schemas.openxmlformats.org/officeDocument/2006/relationships/theme" Target="/ppt/slideMasters/theme/theme1.xml" Id="R14d4958eb260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a5956c53a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a8a443ca43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6b82229c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30029811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32578220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2dd4e30f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bd6096b6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322da469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