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4dd541ada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979267bb64c1a"/>
  </p:sldMasterIdLst>
  <p:sldIdLst>
    <p:sldId xmlns:r="http://schemas.openxmlformats.org/officeDocument/2006/relationships" id="256" r:id="R2b81d82cd3074a30"/>
    <p:sldId xmlns:r="http://schemas.openxmlformats.org/officeDocument/2006/relationships" id="257" r:id="Rda8aba0419aa4b77"/>
    <p:sldId xmlns:r="http://schemas.openxmlformats.org/officeDocument/2006/relationships" id="258" r:id="R0a5d97c1b9cc46e5"/>
    <p:sldId xmlns:r="http://schemas.openxmlformats.org/officeDocument/2006/relationships" id="259" r:id="R05694e5ef7124605"/>
    <p:sldId xmlns:r="http://schemas.openxmlformats.org/officeDocument/2006/relationships" id="260" r:id="R982f5d1b1acf48aa"/>
    <p:sldId xmlns:r="http://schemas.openxmlformats.org/officeDocument/2006/relationships" id="261" r:id="R4f035ed9b530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979267bb64c1a" /><Relationship Type="http://schemas.openxmlformats.org/officeDocument/2006/relationships/slide" Target="/ppt/slides/slide1.xml" Id="R2b81d82cd3074a30" /><Relationship Type="http://schemas.openxmlformats.org/officeDocument/2006/relationships/slide" Target="/ppt/slides/slide2.xml" Id="Rda8aba0419aa4b77" /><Relationship Type="http://schemas.openxmlformats.org/officeDocument/2006/relationships/slide" Target="/ppt/slides/slide3.xml" Id="R0a5d97c1b9cc46e5" /><Relationship Type="http://schemas.openxmlformats.org/officeDocument/2006/relationships/slide" Target="/ppt/slides/slide4.xml" Id="R05694e5ef7124605" /><Relationship Type="http://schemas.openxmlformats.org/officeDocument/2006/relationships/slide" Target="/ppt/slides/slide5.xml" Id="R982f5d1b1acf48aa" /><Relationship Type="http://schemas.openxmlformats.org/officeDocument/2006/relationships/slide" Target="/ppt/slides/slide6.xml" Id="R4f035ed9b530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3f9b23b3c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98638ff447e4" /><Relationship Type="http://schemas.openxmlformats.org/officeDocument/2006/relationships/theme" Target="/ppt/slideMasters/theme/theme1.xml" Id="Rc38b6d1c9124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e98638ff4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f6ffe239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f82626ee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92328de7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928d9ae2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f36683091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20ff0fbdb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 AS</a:t>
            </a:r>
          </a:p>
        </p:txBody>
      </p:sp>
    </p:spTree>
  </p:cSld>
  <p:clrMapOvr>
    <a:masterClrMapping xmlns:a="http://schemas.openxmlformats.org/drawingml/2006/main"/>
  </p:clrMapOvr>
</p:sld>
</file>